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9" r:id="rId2"/>
    <p:sldId id="451" r:id="rId3"/>
    <p:sldId id="464" r:id="rId4"/>
    <p:sldId id="465" r:id="rId5"/>
    <p:sldId id="466" r:id="rId6"/>
    <p:sldId id="471" r:id="rId7"/>
    <p:sldId id="467" r:id="rId8"/>
    <p:sldId id="470" r:id="rId9"/>
    <p:sldId id="476" r:id="rId10"/>
    <p:sldId id="480" r:id="rId11"/>
    <p:sldId id="477" r:id="rId12"/>
    <p:sldId id="481" r:id="rId13"/>
    <p:sldId id="490" r:id="rId14"/>
    <p:sldId id="487" r:id="rId15"/>
    <p:sldId id="494" r:id="rId16"/>
    <p:sldId id="491" r:id="rId17"/>
    <p:sldId id="492" r:id="rId18"/>
    <p:sldId id="493" r:id="rId19"/>
    <p:sldId id="455" r:id="rId20"/>
    <p:sldId id="489" r:id="rId21"/>
    <p:sldId id="380" r:id="rId22"/>
    <p:sldId id="485" r:id="rId23"/>
    <p:sldId id="397" r:id="rId24"/>
    <p:sldId id="486" r:id="rId25"/>
    <p:sldId id="472" r:id="rId26"/>
    <p:sldId id="475" r:id="rId27"/>
    <p:sldId id="4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, Fan" initials="LF" lastIdx="0" clrIdx="0"/>
  <p:cmAuthor id="2" name="Fan Liu" initials="F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EDC"/>
    <a:srgbClr val="E4E42D"/>
    <a:srgbClr val="EA63FE"/>
    <a:srgbClr val="EE3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6" autoAdjust="0"/>
    <p:restoredTop sz="83492" autoAdjust="0"/>
  </p:normalViewPr>
  <p:slideViewPr>
    <p:cSldViewPr snapToGrid="0">
      <p:cViewPr varScale="1">
        <p:scale>
          <a:sx n="91" d="100"/>
          <a:sy n="91" d="100"/>
        </p:scale>
        <p:origin x="200" y="496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67DF65-5EE1-BE41-9777-446B1C2702F0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F6247-9943-4247-967F-DBE7E6B2AF6A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 before 2015</a:t>
          </a:r>
        </a:p>
        <a:p>
          <a:r>
            <a:rPr lang="en-GB" dirty="0">
              <a:solidFill>
                <a:srgbClr val="FF0000"/>
              </a:solidFill>
            </a:rPr>
            <a:t>(~2,000 cross-links)</a:t>
          </a:r>
        </a:p>
      </dgm:t>
    </dgm:pt>
    <dgm:pt modelId="{294627A6-1CC8-D943-9817-300DBF3E1C1C}" type="parTrans" cxnId="{01731FE6-053F-1C49-A081-619A61C8D7CD}">
      <dgm:prSet/>
      <dgm:spPr/>
      <dgm:t>
        <a:bodyPr/>
        <a:lstStyle/>
        <a:p>
          <a:endParaRPr lang="en-GB"/>
        </a:p>
      </dgm:t>
    </dgm:pt>
    <dgm:pt modelId="{DAF4CF08-799A-4B4D-81B0-234C3A6C0B61}" type="sibTrans" cxnId="{01731FE6-053F-1C49-A081-619A61C8D7CD}">
      <dgm:prSet/>
      <dgm:spPr/>
      <dgm:t>
        <a:bodyPr/>
        <a:lstStyle/>
        <a:p>
          <a:endParaRPr lang="en-GB"/>
        </a:p>
      </dgm:t>
    </dgm:pt>
    <dgm:pt modelId="{1E973FFE-2557-3E49-B31A-87B7A93EE353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2017</a:t>
          </a:r>
        </a:p>
        <a:p>
          <a:r>
            <a:rPr lang="en-GB" dirty="0">
              <a:solidFill>
                <a:srgbClr val="FF0000"/>
              </a:solidFill>
            </a:rPr>
            <a:t>(~4,000 cross-links)</a:t>
          </a:r>
        </a:p>
      </dgm:t>
    </dgm:pt>
    <dgm:pt modelId="{23A46FB2-E543-094B-B7BF-AF535F604959}" type="parTrans" cxnId="{E3AB4E7F-C455-D146-804A-E22C636812B8}">
      <dgm:prSet/>
      <dgm:spPr/>
      <dgm:t>
        <a:bodyPr/>
        <a:lstStyle/>
        <a:p>
          <a:endParaRPr lang="en-GB"/>
        </a:p>
      </dgm:t>
    </dgm:pt>
    <dgm:pt modelId="{EF9A3505-5496-A144-A355-4A2682102DAE}" type="sibTrans" cxnId="{E3AB4E7F-C455-D146-804A-E22C636812B8}">
      <dgm:prSet/>
      <dgm:spPr/>
      <dgm:t>
        <a:bodyPr/>
        <a:lstStyle/>
        <a:p>
          <a:endParaRPr lang="en-GB"/>
        </a:p>
      </dgm:t>
    </dgm:pt>
    <dgm:pt modelId="{3111EE57-71FA-7740-876D-B6A03E6E8866}">
      <dgm:prSet phldrT="[Text]"/>
      <dgm:spPr/>
      <dgm:t>
        <a:bodyPr/>
        <a:lstStyle/>
        <a:p>
          <a:r>
            <a:rPr lang="en-GB" dirty="0"/>
            <a:t>2019</a:t>
          </a:r>
        </a:p>
        <a:p>
          <a:r>
            <a:rPr lang="en-GB" dirty="0"/>
            <a:t>(~6,000 cross-links)</a:t>
          </a:r>
        </a:p>
      </dgm:t>
    </dgm:pt>
    <dgm:pt modelId="{FFE0FB79-0B92-6E4C-940F-ECD130F91125}" type="parTrans" cxnId="{E619F972-3DA4-5E46-9A5C-27ED652C8802}">
      <dgm:prSet/>
      <dgm:spPr/>
      <dgm:t>
        <a:bodyPr/>
        <a:lstStyle/>
        <a:p>
          <a:endParaRPr lang="en-GB"/>
        </a:p>
      </dgm:t>
    </dgm:pt>
    <dgm:pt modelId="{7A8748A4-373B-BB4F-A2AA-A8CC9B686BCB}" type="sibTrans" cxnId="{E619F972-3DA4-5E46-9A5C-27ED652C8802}">
      <dgm:prSet/>
      <dgm:spPr/>
      <dgm:t>
        <a:bodyPr/>
        <a:lstStyle/>
        <a:p>
          <a:endParaRPr lang="en-GB"/>
        </a:p>
      </dgm:t>
    </dgm:pt>
    <dgm:pt modelId="{7E49B9BF-FF75-8D47-B7CC-49C0143C8015}">
      <dgm:prSet/>
      <dgm:spPr/>
      <dgm:t>
        <a:bodyPr/>
        <a:lstStyle/>
        <a:p>
          <a:r>
            <a:rPr lang="en-GB" dirty="0"/>
            <a:t>2021</a:t>
          </a:r>
        </a:p>
        <a:p>
          <a:r>
            <a:rPr lang="en-GB" dirty="0"/>
            <a:t>(~20,000 cross-links)</a:t>
          </a:r>
        </a:p>
      </dgm:t>
    </dgm:pt>
    <dgm:pt modelId="{C40D0A26-C341-BF4B-B213-C68BB1D7B4E9}" type="parTrans" cxnId="{26BDD6F8-E39D-B641-89CF-0C02FA1D9451}">
      <dgm:prSet/>
      <dgm:spPr/>
      <dgm:t>
        <a:bodyPr/>
        <a:lstStyle/>
        <a:p>
          <a:endParaRPr lang="en-GB"/>
        </a:p>
      </dgm:t>
    </dgm:pt>
    <dgm:pt modelId="{093D09FB-E516-394D-8835-C1D7E8E76A5D}" type="sibTrans" cxnId="{26BDD6F8-E39D-B641-89CF-0C02FA1D9451}">
      <dgm:prSet/>
      <dgm:spPr/>
      <dgm:t>
        <a:bodyPr/>
        <a:lstStyle/>
        <a:p>
          <a:endParaRPr lang="en-GB"/>
        </a:p>
      </dgm:t>
    </dgm:pt>
    <dgm:pt modelId="{15C3396F-6AA2-1147-935D-A21FCA9DB1C3}">
      <dgm:prSet/>
      <dgm:spPr/>
      <dgm:t>
        <a:bodyPr/>
        <a:lstStyle/>
        <a:p>
          <a:r>
            <a:rPr lang="en-GB" dirty="0"/>
            <a:t>2022</a:t>
          </a:r>
        </a:p>
        <a:p>
          <a:r>
            <a:rPr lang="en-GB" dirty="0"/>
            <a:t>(~30,000 cross-links)</a:t>
          </a:r>
        </a:p>
      </dgm:t>
    </dgm:pt>
    <dgm:pt modelId="{C79E695E-2F11-6243-BD99-4FCBE72C4C78}" type="parTrans" cxnId="{961168CC-4208-C948-AE35-0CE6E6DD5E9A}">
      <dgm:prSet/>
      <dgm:spPr/>
      <dgm:t>
        <a:bodyPr/>
        <a:lstStyle/>
        <a:p>
          <a:endParaRPr lang="en-GB"/>
        </a:p>
      </dgm:t>
    </dgm:pt>
    <dgm:pt modelId="{F12957A4-F6CC-3B4B-9A00-34E7F742392E}" type="sibTrans" cxnId="{961168CC-4208-C948-AE35-0CE6E6DD5E9A}">
      <dgm:prSet/>
      <dgm:spPr/>
      <dgm:t>
        <a:bodyPr/>
        <a:lstStyle/>
        <a:p>
          <a:endParaRPr lang="en-GB"/>
        </a:p>
      </dgm:t>
    </dgm:pt>
    <dgm:pt modelId="{FDD77E5E-54CA-43BA-AD23-B0664AB06854}">
      <dgm:prSet/>
      <dgm:spPr/>
      <dgm:t>
        <a:bodyPr/>
        <a:lstStyle/>
        <a:p>
          <a:r>
            <a:rPr lang="en-GB" dirty="0"/>
            <a:t>2023</a:t>
          </a:r>
        </a:p>
        <a:p>
          <a:r>
            <a:rPr lang="en-GB" dirty="0"/>
            <a:t>(???)</a:t>
          </a:r>
        </a:p>
      </dgm:t>
    </dgm:pt>
    <dgm:pt modelId="{3218447F-E523-4E99-AA2B-4A9DE3286F7A}" type="parTrans" cxnId="{11A40731-8C0D-48BA-8060-C9BDF3420A85}">
      <dgm:prSet/>
      <dgm:spPr/>
      <dgm:t>
        <a:bodyPr/>
        <a:lstStyle/>
        <a:p>
          <a:endParaRPr lang="en-US"/>
        </a:p>
      </dgm:t>
    </dgm:pt>
    <dgm:pt modelId="{FDF91720-0050-4CA2-98CF-D41AF2E2C120}" type="sibTrans" cxnId="{11A40731-8C0D-48BA-8060-C9BDF3420A85}">
      <dgm:prSet/>
      <dgm:spPr/>
      <dgm:t>
        <a:bodyPr/>
        <a:lstStyle/>
        <a:p>
          <a:endParaRPr lang="en-US"/>
        </a:p>
      </dgm:t>
    </dgm:pt>
    <dgm:pt modelId="{E06C0C19-ED9C-1249-8F87-3153A02F7EB1}" type="pres">
      <dgm:prSet presAssocID="{4967DF65-5EE1-BE41-9777-446B1C2702F0}" presName="linearFlow" presStyleCnt="0">
        <dgm:presLayoutVars>
          <dgm:resizeHandles val="exact"/>
        </dgm:presLayoutVars>
      </dgm:prSet>
      <dgm:spPr/>
    </dgm:pt>
    <dgm:pt modelId="{F1A0B421-AF9A-8C41-9EFF-742F19398C5C}" type="pres">
      <dgm:prSet presAssocID="{067F6247-9943-4247-967F-DBE7E6B2AF6A}" presName="node" presStyleLbl="node1" presStyleIdx="0" presStyleCnt="6">
        <dgm:presLayoutVars>
          <dgm:bulletEnabled val="1"/>
        </dgm:presLayoutVars>
      </dgm:prSet>
      <dgm:spPr/>
    </dgm:pt>
    <dgm:pt modelId="{ED950940-D83F-464C-98D2-0C90CA915EF8}" type="pres">
      <dgm:prSet presAssocID="{DAF4CF08-799A-4B4D-81B0-234C3A6C0B61}" presName="sibTrans" presStyleLbl="sibTrans2D1" presStyleIdx="0" presStyleCnt="5"/>
      <dgm:spPr/>
    </dgm:pt>
    <dgm:pt modelId="{829BBCF2-4AF1-1A41-B12C-901B766F7E77}" type="pres">
      <dgm:prSet presAssocID="{DAF4CF08-799A-4B4D-81B0-234C3A6C0B61}" presName="connectorText" presStyleLbl="sibTrans2D1" presStyleIdx="0" presStyleCnt="5"/>
      <dgm:spPr/>
    </dgm:pt>
    <dgm:pt modelId="{E2D3D628-224A-E241-BEA4-83B4BA3709AF}" type="pres">
      <dgm:prSet presAssocID="{1E973FFE-2557-3E49-B31A-87B7A93EE353}" presName="node" presStyleLbl="node1" presStyleIdx="1" presStyleCnt="6">
        <dgm:presLayoutVars>
          <dgm:bulletEnabled val="1"/>
        </dgm:presLayoutVars>
      </dgm:prSet>
      <dgm:spPr/>
    </dgm:pt>
    <dgm:pt modelId="{0C97168E-0133-3E47-8723-AB9132EEE8AC}" type="pres">
      <dgm:prSet presAssocID="{EF9A3505-5496-A144-A355-4A2682102DAE}" presName="sibTrans" presStyleLbl="sibTrans2D1" presStyleIdx="1" presStyleCnt="5"/>
      <dgm:spPr/>
    </dgm:pt>
    <dgm:pt modelId="{083BEEA5-52CE-F146-A02E-6745713E3E4A}" type="pres">
      <dgm:prSet presAssocID="{EF9A3505-5496-A144-A355-4A2682102DAE}" presName="connectorText" presStyleLbl="sibTrans2D1" presStyleIdx="1" presStyleCnt="5"/>
      <dgm:spPr/>
    </dgm:pt>
    <dgm:pt modelId="{6A948802-E233-AA43-BC91-334107ADED7B}" type="pres">
      <dgm:prSet presAssocID="{3111EE57-71FA-7740-876D-B6A03E6E8866}" presName="node" presStyleLbl="node1" presStyleIdx="2" presStyleCnt="6">
        <dgm:presLayoutVars>
          <dgm:bulletEnabled val="1"/>
        </dgm:presLayoutVars>
      </dgm:prSet>
      <dgm:spPr/>
    </dgm:pt>
    <dgm:pt modelId="{D4269795-E64A-B24D-ABEC-FC42656F2F55}" type="pres">
      <dgm:prSet presAssocID="{7A8748A4-373B-BB4F-A2AA-A8CC9B686BCB}" presName="sibTrans" presStyleLbl="sibTrans2D1" presStyleIdx="2" presStyleCnt="5"/>
      <dgm:spPr/>
    </dgm:pt>
    <dgm:pt modelId="{B430B9C9-490D-0B4E-A183-BC8896A18AD2}" type="pres">
      <dgm:prSet presAssocID="{7A8748A4-373B-BB4F-A2AA-A8CC9B686BCB}" presName="connectorText" presStyleLbl="sibTrans2D1" presStyleIdx="2" presStyleCnt="5"/>
      <dgm:spPr/>
    </dgm:pt>
    <dgm:pt modelId="{3E9049BF-35A0-DF44-8DA0-36B3F06B2D22}" type="pres">
      <dgm:prSet presAssocID="{7E49B9BF-FF75-8D47-B7CC-49C0143C8015}" presName="node" presStyleLbl="node1" presStyleIdx="3" presStyleCnt="6">
        <dgm:presLayoutVars>
          <dgm:bulletEnabled val="1"/>
        </dgm:presLayoutVars>
      </dgm:prSet>
      <dgm:spPr/>
    </dgm:pt>
    <dgm:pt modelId="{6071956E-8E32-F647-927D-4868202D8EDA}" type="pres">
      <dgm:prSet presAssocID="{093D09FB-E516-394D-8835-C1D7E8E76A5D}" presName="sibTrans" presStyleLbl="sibTrans2D1" presStyleIdx="3" presStyleCnt="5"/>
      <dgm:spPr/>
    </dgm:pt>
    <dgm:pt modelId="{A903B6DA-EC44-C143-9A0F-E2916D2446DB}" type="pres">
      <dgm:prSet presAssocID="{093D09FB-E516-394D-8835-C1D7E8E76A5D}" presName="connectorText" presStyleLbl="sibTrans2D1" presStyleIdx="3" presStyleCnt="5"/>
      <dgm:spPr/>
    </dgm:pt>
    <dgm:pt modelId="{4633AC5E-EFF5-6D45-8252-C08163B5E244}" type="pres">
      <dgm:prSet presAssocID="{15C3396F-6AA2-1147-935D-A21FCA9DB1C3}" presName="node" presStyleLbl="node1" presStyleIdx="4" presStyleCnt="6">
        <dgm:presLayoutVars>
          <dgm:bulletEnabled val="1"/>
        </dgm:presLayoutVars>
      </dgm:prSet>
      <dgm:spPr/>
    </dgm:pt>
    <dgm:pt modelId="{FAFF59BD-E89C-4318-B36C-DF16FD250198}" type="pres">
      <dgm:prSet presAssocID="{F12957A4-F6CC-3B4B-9A00-34E7F742392E}" presName="sibTrans" presStyleLbl="sibTrans2D1" presStyleIdx="4" presStyleCnt="5"/>
      <dgm:spPr/>
    </dgm:pt>
    <dgm:pt modelId="{94FEC345-481D-44B5-BD04-1CCCA2B6D4C0}" type="pres">
      <dgm:prSet presAssocID="{F12957A4-F6CC-3B4B-9A00-34E7F742392E}" presName="connectorText" presStyleLbl="sibTrans2D1" presStyleIdx="4" presStyleCnt="5"/>
      <dgm:spPr/>
    </dgm:pt>
    <dgm:pt modelId="{FDB0817D-EC45-4301-90C8-6874AC7111B3}" type="pres">
      <dgm:prSet presAssocID="{FDD77E5E-54CA-43BA-AD23-B0664AB06854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74906-5E3B-174A-8BC0-27D4F0BAA755}" type="presOf" srcId="{7A8748A4-373B-BB4F-A2AA-A8CC9B686BCB}" destId="{B430B9C9-490D-0B4E-A183-BC8896A18AD2}" srcOrd="1" destOrd="0" presId="urn:microsoft.com/office/officeart/2005/8/layout/process2"/>
    <dgm:cxn modelId="{57C7500A-13D3-F644-8662-600901C4A865}" type="presOf" srcId="{EF9A3505-5496-A144-A355-4A2682102DAE}" destId="{083BEEA5-52CE-F146-A02E-6745713E3E4A}" srcOrd="1" destOrd="0" presId="urn:microsoft.com/office/officeart/2005/8/layout/process2"/>
    <dgm:cxn modelId="{AA10F71A-C1A2-4D8D-975D-1A87CF70D98B}" type="presOf" srcId="{F12957A4-F6CC-3B4B-9A00-34E7F742392E}" destId="{94FEC345-481D-44B5-BD04-1CCCA2B6D4C0}" srcOrd="1" destOrd="0" presId="urn:microsoft.com/office/officeart/2005/8/layout/process2"/>
    <dgm:cxn modelId="{11A40731-8C0D-48BA-8060-C9BDF3420A85}" srcId="{4967DF65-5EE1-BE41-9777-446B1C2702F0}" destId="{FDD77E5E-54CA-43BA-AD23-B0664AB06854}" srcOrd="5" destOrd="0" parTransId="{3218447F-E523-4E99-AA2B-4A9DE3286F7A}" sibTransId="{FDF91720-0050-4CA2-98CF-D41AF2E2C120}"/>
    <dgm:cxn modelId="{301E1B56-4AC7-6F4C-B02F-47B52AD63C23}" type="presOf" srcId="{067F6247-9943-4247-967F-DBE7E6B2AF6A}" destId="{F1A0B421-AF9A-8C41-9EFF-742F19398C5C}" srcOrd="0" destOrd="0" presId="urn:microsoft.com/office/officeart/2005/8/layout/process2"/>
    <dgm:cxn modelId="{4B501D6B-0714-EF46-A0B9-7428478F749E}" type="presOf" srcId="{4967DF65-5EE1-BE41-9777-446B1C2702F0}" destId="{E06C0C19-ED9C-1249-8F87-3153A02F7EB1}" srcOrd="0" destOrd="0" presId="urn:microsoft.com/office/officeart/2005/8/layout/process2"/>
    <dgm:cxn modelId="{FDCD0E6D-AC8B-F542-8B24-87A76B1DF7FA}" type="presOf" srcId="{093D09FB-E516-394D-8835-C1D7E8E76A5D}" destId="{A903B6DA-EC44-C143-9A0F-E2916D2446DB}" srcOrd="1" destOrd="0" presId="urn:microsoft.com/office/officeart/2005/8/layout/process2"/>
    <dgm:cxn modelId="{E619F972-3DA4-5E46-9A5C-27ED652C8802}" srcId="{4967DF65-5EE1-BE41-9777-446B1C2702F0}" destId="{3111EE57-71FA-7740-876D-B6A03E6E8866}" srcOrd="2" destOrd="0" parTransId="{FFE0FB79-0B92-6E4C-940F-ECD130F91125}" sibTransId="{7A8748A4-373B-BB4F-A2AA-A8CC9B686BCB}"/>
    <dgm:cxn modelId="{E92E3F7D-C3CA-4140-9163-3CF40976A423}" type="presOf" srcId="{EF9A3505-5496-A144-A355-4A2682102DAE}" destId="{0C97168E-0133-3E47-8723-AB9132EEE8AC}" srcOrd="0" destOrd="0" presId="urn:microsoft.com/office/officeart/2005/8/layout/process2"/>
    <dgm:cxn modelId="{E3AB4E7F-C455-D146-804A-E22C636812B8}" srcId="{4967DF65-5EE1-BE41-9777-446B1C2702F0}" destId="{1E973FFE-2557-3E49-B31A-87B7A93EE353}" srcOrd="1" destOrd="0" parTransId="{23A46FB2-E543-094B-B7BF-AF535F604959}" sibTransId="{EF9A3505-5496-A144-A355-4A2682102DAE}"/>
    <dgm:cxn modelId="{A83865A5-8B89-3E4B-B4A0-FBE571D3F037}" type="presOf" srcId="{093D09FB-E516-394D-8835-C1D7E8E76A5D}" destId="{6071956E-8E32-F647-927D-4868202D8EDA}" srcOrd="0" destOrd="0" presId="urn:microsoft.com/office/officeart/2005/8/layout/process2"/>
    <dgm:cxn modelId="{EDB0BFB1-B1AC-C04D-922B-520C190FAA05}" type="presOf" srcId="{15C3396F-6AA2-1147-935D-A21FCA9DB1C3}" destId="{4633AC5E-EFF5-6D45-8252-C08163B5E244}" srcOrd="0" destOrd="0" presId="urn:microsoft.com/office/officeart/2005/8/layout/process2"/>
    <dgm:cxn modelId="{63AF15BC-CCBA-4B5C-9480-1188208C6DD8}" type="presOf" srcId="{F12957A4-F6CC-3B4B-9A00-34E7F742392E}" destId="{FAFF59BD-E89C-4318-B36C-DF16FD250198}" srcOrd="0" destOrd="0" presId="urn:microsoft.com/office/officeart/2005/8/layout/process2"/>
    <dgm:cxn modelId="{301587BF-3F57-A049-8EB0-9D93BE0F72E0}" type="presOf" srcId="{DAF4CF08-799A-4B4D-81B0-234C3A6C0B61}" destId="{ED950940-D83F-464C-98D2-0C90CA915EF8}" srcOrd="0" destOrd="0" presId="urn:microsoft.com/office/officeart/2005/8/layout/process2"/>
    <dgm:cxn modelId="{961168CC-4208-C948-AE35-0CE6E6DD5E9A}" srcId="{4967DF65-5EE1-BE41-9777-446B1C2702F0}" destId="{15C3396F-6AA2-1147-935D-A21FCA9DB1C3}" srcOrd="4" destOrd="0" parTransId="{C79E695E-2F11-6243-BD99-4FCBE72C4C78}" sibTransId="{F12957A4-F6CC-3B4B-9A00-34E7F742392E}"/>
    <dgm:cxn modelId="{551E6BCD-835A-494F-8902-AE1608FD8562}" type="presOf" srcId="{1E973FFE-2557-3E49-B31A-87B7A93EE353}" destId="{E2D3D628-224A-E241-BEA4-83B4BA3709AF}" srcOrd="0" destOrd="0" presId="urn:microsoft.com/office/officeart/2005/8/layout/process2"/>
    <dgm:cxn modelId="{D9417ED2-CD79-4844-AC0F-E360692C101C}" type="presOf" srcId="{7A8748A4-373B-BB4F-A2AA-A8CC9B686BCB}" destId="{D4269795-E64A-B24D-ABEC-FC42656F2F55}" srcOrd="0" destOrd="0" presId="urn:microsoft.com/office/officeart/2005/8/layout/process2"/>
    <dgm:cxn modelId="{6070CCD9-5CB2-5543-A1B8-E6783409474E}" type="presOf" srcId="{DAF4CF08-799A-4B4D-81B0-234C3A6C0B61}" destId="{829BBCF2-4AF1-1A41-B12C-901B766F7E77}" srcOrd="1" destOrd="0" presId="urn:microsoft.com/office/officeart/2005/8/layout/process2"/>
    <dgm:cxn modelId="{B2C45CE5-283B-6345-AEF7-0033D8ED073A}" type="presOf" srcId="{3111EE57-71FA-7740-876D-B6A03E6E8866}" destId="{6A948802-E233-AA43-BC91-334107ADED7B}" srcOrd="0" destOrd="0" presId="urn:microsoft.com/office/officeart/2005/8/layout/process2"/>
    <dgm:cxn modelId="{01731FE6-053F-1C49-A081-619A61C8D7CD}" srcId="{4967DF65-5EE1-BE41-9777-446B1C2702F0}" destId="{067F6247-9943-4247-967F-DBE7E6B2AF6A}" srcOrd="0" destOrd="0" parTransId="{294627A6-1CC8-D943-9817-300DBF3E1C1C}" sibTransId="{DAF4CF08-799A-4B4D-81B0-234C3A6C0B61}"/>
    <dgm:cxn modelId="{0B0DB9E9-FC26-4983-98C6-B415FC512892}" type="presOf" srcId="{FDD77E5E-54CA-43BA-AD23-B0664AB06854}" destId="{FDB0817D-EC45-4301-90C8-6874AC7111B3}" srcOrd="0" destOrd="0" presId="urn:microsoft.com/office/officeart/2005/8/layout/process2"/>
    <dgm:cxn modelId="{167A3CF5-5DA8-9744-929A-F0251F782F48}" type="presOf" srcId="{7E49B9BF-FF75-8D47-B7CC-49C0143C8015}" destId="{3E9049BF-35A0-DF44-8DA0-36B3F06B2D22}" srcOrd="0" destOrd="0" presId="urn:microsoft.com/office/officeart/2005/8/layout/process2"/>
    <dgm:cxn modelId="{26BDD6F8-E39D-B641-89CF-0C02FA1D9451}" srcId="{4967DF65-5EE1-BE41-9777-446B1C2702F0}" destId="{7E49B9BF-FF75-8D47-B7CC-49C0143C8015}" srcOrd="3" destOrd="0" parTransId="{C40D0A26-C341-BF4B-B213-C68BB1D7B4E9}" sibTransId="{093D09FB-E516-394D-8835-C1D7E8E76A5D}"/>
    <dgm:cxn modelId="{E75A64CC-C772-FA49-9789-0A261FE5019C}" type="presParOf" srcId="{E06C0C19-ED9C-1249-8F87-3153A02F7EB1}" destId="{F1A0B421-AF9A-8C41-9EFF-742F19398C5C}" srcOrd="0" destOrd="0" presId="urn:microsoft.com/office/officeart/2005/8/layout/process2"/>
    <dgm:cxn modelId="{8BF0422F-048F-D04D-963C-6AE05E99C1A2}" type="presParOf" srcId="{E06C0C19-ED9C-1249-8F87-3153A02F7EB1}" destId="{ED950940-D83F-464C-98D2-0C90CA915EF8}" srcOrd="1" destOrd="0" presId="urn:microsoft.com/office/officeart/2005/8/layout/process2"/>
    <dgm:cxn modelId="{40892EF1-045F-B444-85C4-B79E894ABF6D}" type="presParOf" srcId="{ED950940-D83F-464C-98D2-0C90CA915EF8}" destId="{829BBCF2-4AF1-1A41-B12C-901B766F7E77}" srcOrd="0" destOrd="0" presId="urn:microsoft.com/office/officeart/2005/8/layout/process2"/>
    <dgm:cxn modelId="{A48F7FA5-52CC-214A-ACDD-C74A34233A52}" type="presParOf" srcId="{E06C0C19-ED9C-1249-8F87-3153A02F7EB1}" destId="{E2D3D628-224A-E241-BEA4-83B4BA3709AF}" srcOrd="2" destOrd="0" presId="urn:microsoft.com/office/officeart/2005/8/layout/process2"/>
    <dgm:cxn modelId="{C4C40280-FFDA-134B-AD6B-F7D44871DAD0}" type="presParOf" srcId="{E06C0C19-ED9C-1249-8F87-3153A02F7EB1}" destId="{0C97168E-0133-3E47-8723-AB9132EEE8AC}" srcOrd="3" destOrd="0" presId="urn:microsoft.com/office/officeart/2005/8/layout/process2"/>
    <dgm:cxn modelId="{D1EB4A39-6977-CB4B-8102-B314DBA425F2}" type="presParOf" srcId="{0C97168E-0133-3E47-8723-AB9132EEE8AC}" destId="{083BEEA5-52CE-F146-A02E-6745713E3E4A}" srcOrd="0" destOrd="0" presId="urn:microsoft.com/office/officeart/2005/8/layout/process2"/>
    <dgm:cxn modelId="{BBF086BD-4F5E-E847-89AE-9CE058D089BF}" type="presParOf" srcId="{E06C0C19-ED9C-1249-8F87-3153A02F7EB1}" destId="{6A948802-E233-AA43-BC91-334107ADED7B}" srcOrd="4" destOrd="0" presId="urn:microsoft.com/office/officeart/2005/8/layout/process2"/>
    <dgm:cxn modelId="{17B1FF65-41C4-A048-B672-96E899C0F608}" type="presParOf" srcId="{E06C0C19-ED9C-1249-8F87-3153A02F7EB1}" destId="{D4269795-E64A-B24D-ABEC-FC42656F2F55}" srcOrd="5" destOrd="0" presId="urn:microsoft.com/office/officeart/2005/8/layout/process2"/>
    <dgm:cxn modelId="{EED98ECC-B3DF-F541-BE41-D1067FE74D68}" type="presParOf" srcId="{D4269795-E64A-B24D-ABEC-FC42656F2F55}" destId="{B430B9C9-490D-0B4E-A183-BC8896A18AD2}" srcOrd="0" destOrd="0" presId="urn:microsoft.com/office/officeart/2005/8/layout/process2"/>
    <dgm:cxn modelId="{42EE3C20-3A17-5D40-917C-1D968A7CED84}" type="presParOf" srcId="{E06C0C19-ED9C-1249-8F87-3153A02F7EB1}" destId="{3E9049BF-35A0-DF44-8DA0-36B3F06B2D22}" srcOrd="6" destOrd="0" presId="urn:microsoft.com/office/officeart/2005/8/layout/process2"/>
    <dgm:cxn modelId="{028FB74B-9590-E74E-AF1F-864F537F8C3F}" type="presParOf" srcId="{E06C0C19-ED9C-1249-8F87-3153A02F7EB1}" destId="{6071956E-8E32-F647-927D-4868202D8EDA}" srcOrd="7" destOrd="0" presId="urn:microsoft.com/office/officeart/2005/8/layout/process2"/>
    <dgm:cxn modelId="{5883F674-B406-224D-9603-0C8363BF5816}" type="presParOf" srcId="{6071956E-8E32-F647-927D-4868202D8EDA}" destId="{A903B6DA-EC44-C143-9A0F-E2916D2446DB}" srcOrd="0" destOrd="0" presId="urn:microsoft.com/office/officeart/2005/8/layout/process2"/>
    <dgm:cxn modelId="{575FBD6F-E105-224F-8203-7BFA8726F62C}" type="presParOf" srcId="{E06C0C19-ED9C-1249-8F87-3153A02F7EB1}" destId="{4633AC5E-EFF5-6D45-8252-C08163B5E244}" srcOrd="8" destOrd="0" presId="urn:microsoft.com/office/officeart/2005/8/layout/process2"/>
    <dgm:cxn modelId="{98641609-2550-4D51-8147-DC0C7815A615}" type="presParOf" srcId="{E06C0C19-ED9C-1249-8F87-3153A02F7EB1}" destId="{FAFF59BD-E89C-4318-B36C-DF16FD250198}" srcOrd="9" destOrd="0" presId="urn:microsoft.com/office/officeart/2005/8/layout/process2"/>
    <dgm:cxn modelId="{67A11509-7525-428C-9353-2C2807B6E8B7}" type="presParOf" srcId="{FAFF59BD-E89C-4318-B36C-DF16FD250198}" destId="{94FEC345-481D-44B5-BD04-1CCCA2B6D4C0}" srcOrd="0" destOrd="0" presId="urn:microsoft.com/office/officeart/2005/8/layout/process2"/>
    <dgm:cxn modelId="{F099C107-C1D9-4674-A532-82868D7113C7}" type="presParOf" srcId="{E06C0C19-ED9C-1249-8F87-3153A02F7EB1}" destId="{FDB0817D-EC45-4301-90C8-6874AC7111B3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67DF65-5EE1-BE41-9777-446B1C2702F0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F6247-9943-4247-967F-DBE7E6B2AF6A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 before 2015</a:t>
          </a:r>
        </a:p>
        <a:p>
          <a:r>
            <a:rPr lang="en-GB" dirty="0">
              <a:solidFill>
                <a:schemeClr val="bg1"/>
              </a:solidFill>
            </a:rPr>
            <a:t>(~2,000 cross-links)</a:t>
          </a:r>
        </a:p>
      </dgm:t>
    </dgm:pt>
    <dgm:pt modelId="{294627A6-1CC8-D943-9817-300DBF3E1C1C}" type="parTrans" cxnId="{01731FE6-053F-1C49-A081-619A61C8D7CD}">
      <dgm:prSet/>
      <dgm:spPr/>
      <dgm:t>
        <a:bodyPr/>
        <a:lstStyle/>
        <a:p>
          <a:endParaRPr lang="en-GB"/>
        </a:p>
      </dgm:t>
    </dgm:pt>
    <dgm:pt modelId="{DAF4CF08-799A-4B4D-81B0-234C3A6C0B61}" type="sibTrans" cxnId="{01731FE6-053F-1C49-A081-619A61C8D7CD}">
      <dgm:prSet/>
      <dgm:spPr/>
      <dgm:t>
        <a:bodyPr/>
        <a:lstStyle/>
        <a:p>
          <a:endParaRPr lang="en-GB"/>
        </a:p>
      </dgm:t>
    </dgm:pt>
    <dgm:pt modelId="{1E973FFE-2557-3E49-B31A-87B7A93EE353}">
      <dgm:prSet phldrT="[Text]"/>
      <dgm:spPr/>
      <dgm:t>
        <a:bodyPr/>
        <a:lstStyle/>
        <a:p>
          <a:r>
            <a:rPr lang="en-GB" dirty="0"/>
            <a:t>2017</a:t>
          </a:r>
        </a:p>
        <a:p>
          <a:r>
            <a:rPr lang="en-GB" dirty="0"/>
            <a:t>(~4,000 cross-links)</a:t>
          </a:r>
        </a:p>
      </dgm:t>
    </dgm:pt>
    <dgm:pt modelId="{23A46FB2-E543-094B-B7BF-AF535F604959}" type="parTrans" cxnId="{E3AB4E7F-C455-D146-804A-E22C636812B8}">
      <dgm:prSet/>
      <dgm:spPr/>
      <dgm:t>
        <a:bodyPr/>
        <a:lstStyle/>
        <a:p>
          <a:endParaRPr lang="en-GB"/>
        </a:p>
      </dgm:t>
    </dgm:pt>
    <dgm:pt modelId="{EF9A3505-5496-A144-A355-4A2682102DAE}" type="sibTrans" cxnId="{E3AB4E7F-C455-D146-804A-E22C636812B8}">
      <dgm:prSet/>
      <dgm:spPr/>
      <dgm:t>
        <a:bodyPr/>
        <a:lstStyle/>
        <a:p>
          <a:endParaRPr lang="en-GB"/>
        </a:p>
      </dgm:t>
    </dgm:pt>
    <dgm:pt modelId="{3111EE57-71FA-7740-876D-B6A03E6E8866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2019</a:t>
          </a:r>
        </a:p>
        <a:p>
          <a:r>
            <a:rPr lang="en-GB" dirty="0">
              <a:solidFill>
                <a:srgbClr val="FF0000"/>
              </a:solidFill>
            </a:rPr>
            <a:t>(~6,000 cross-links)</a:t>
          </a:r>
        </a:p>
      </dgm:t>
    </dgm:pt>
    <dgm:pt modelId="{FFE0FB79-0B92-6E4C-940F-ECD130F91125}" type="parTrans" cxnId="{E619F972-3DA4-5E46-9A5C-27ED652C8802}">
      <dgm:prSet/>
      <dgm:spPr/>
      <dgm:t>
        <a:bodyPr/>
        <a:lstStyle/>
        <a:p>
          <a:endParaRPr lang="en-GB"/>
        </a:p>
      </dgm:t>
    </dgm:pt>
    <dgm:pt modelId="{7A8748A4-373B-BB4F-A2AA-A8CC9B686BCB}" type="sibTrans" cxnId="{E619F972-3DA4-5E46-9A5C-27ED652C8802}">
      <dgm:prSet/>
      <dgm:spPr/>
      <dgm:t>
        <a:bodyPr/>
        <a:lstStyle/>
        <a:p>
          <a:endParaRPr lang="en-GB"/>
        </a:p>
      </dgm:t>
    </dgm:pt>
    <dgm:pt modelId="{7E49B9BF-FF75-8D47-B7CC-49C0143C8015}">
      <dgm:prSet/>
      <dgm:spPr/>
      <dgm:t>
        <a:bodyPr/>
        <a:lstStyle/>
        <a:p>
          <a:r>
            <a:rPr lang="en-GB" dirty="0"/>
            <a:t>2021</a:t>
          </a:r>
        </a:p>
        <a:p>
          <a:r>
            <a:rPr lang="en-GB" dirty="0"/>
            <a:t>(~20,000 cross-links)</a:t>
          </a:r>
        </a:p>
      </dgm:t>
    </dgm:pt>
    <dgm:pt modelId="{C40D0A26-C341-BF4B-B213-C68BB1D7B4E9}" type="parTrans" cxnId="{26BDD6F8-E39D-B641-89CF-0C02FA1D9451}">
      <dgm:prSet/>
      <dgm:spPr/>
      <dgm:t>
        <a:bodyPr/>
        <a:lstStyle/>
        <a:p>
          <a:endParaRPr lang="en-GB"/>
        </a:p>
      </dgm:t>
    </dgm:pt>
    <dgm:pt modelId="{093D09FB-E516-394D-8835-C1D7E8E76A5D}" type="sibTrans" cxnId="{26BDD6F8-E39D-B641-89CF-0C02FA1D9451}">
      <dgm:prSet/>
      <dgm:spPr/>
      <dgm:t>
        <a:bodyPr/>
        <a:lstStyle/>
        <a:p>
          <a:endParaRPr lang="en-GB"/>
        </a:p>
      </dgm:t>
    </dgm:pt>
    <dgm:pt modelId="{15C3396F-6AA2-1147-935D-A21FCA9DB1C3}">
      <dgm:prSet/>
      <dgm:spPr/>
      <dgm:t>
        <a:bodyPr/>
        <a:lstStyle/>
        <a:p>
          <a:r>
            <a:rPr lang="en-GB" dirty="0"/>
            <a:t>2022</a:t>
          </a:r>
        </a:p>
        <a:p>
          <a:r>
            <a:rPr lang="en-GB" dirty="0"/>
            <a:t>(~30,000 cross-links)</a:t>
          </a:r>
        </a:p>
      </dgm:t>
    </dgm:pt>
    <dgm:pt modelId="{C79E695E-2F11-6243-BD99-4FCBE72C4C78}" type="parTrans" cxnId="{961168CC-4208-C948-AE35-0CE6E6DD5E9A}">
      <dgm:prSet/>
      <dgm:spPr/>
      <dgm:t>
        <a:bodyPr/>
        <a:lstStyle/>
        <a:p>
          <a:endParaRPr lang="en-GB"/>
        </a:p>
      </dgm:t>
    </dgm:pt>
    <dgm:pt modelId="{F12957A4-F6CC-3B4B-9A00-34E7F742392E}" type="sibTrans" cxnId="{961168CC-4208-C948-AE35-0CE6E6DD5E9A}">
      <dgm:prSet/>
      <dgm:spPr/>
      <dgm:t>
        <a:bodyPr/>
        <a:lstStyle/>
        <a:p>
          <a:endParaRPr lang="en-GB"/>
        </a:p>
      </dgm:t>
    </dgm:pt>
    <dgm:pt modelId="{66D29F12-A62C-44E2-A844-541E56D1BDFF}">
      <dgm:prSet/>
      <dgm:spPr/>
      <dgm:t>
        <a:bodyPr/>
        <a:lstStyle/>
        <a:p>
          <a:r>
            <a:rPr lang="en-GB" dirty="0"/>
            <a:t>2023</a:t>
          </a:r>
        </a:p>
        <a:p>
          <a:r>
            <a:rPr lang="en-GB" dirty="0"/>
            <a:t>(???)</a:t>
          </a:r>
        </a:p>
      </dgm:t>
    </dgm:pt>
    <dgm:pt modelId="{CE15BEA8-01B8-4B9B-8F97-56862F477FF3}" type="parTrans" cxnId="{B3F689C2-FB32-4EA7-BFE4-61518DCBE340}">
      <dgm:prSet/>
      <dgm:spPr/>
      <dgm:t>
        <a:bodyPr/>
        <a:lstStyle/>
        <a:p>
          <a:endParaRPr lang="en-US"/>
        </a:p>
      </dgm:t>
    </dgm:pt>
    <dgm:pt modelId="{BDA56798-7448-4E3D-B996-7D5C16DDD9E5}" type="sibTrans" cxnId="{B3F689C2-FB32-4EA7-BFE4-61518DCBE340}">
      <dgm:prSet/>
      <dgm:spPr/>
      <dgm:t>
        <a:bodyPr/>
        <a:lstStyle/>
        <a:p>
          <a:endParaRPr lang="en-US"/>
        </a:p>
      </dgm:t>
    </dgm:pt>
    <dgm:pt modelId="{E06C0C19-ED9C-1249-8F87-3153A02F7EB1}" type="pres">
      <dgm:prSet presAssocID="{4967DF65-5EE1-BE41-9777-446B1C2702F0}" presName="linearFlow" presStyleCnt="0">
        <dgm:presLayoutVars>
          <dgm:resizeHandles val="exact"/>
        </dgm:presLayoutVars>
      </dgm:prSet>
      <dgm:spPr/>
    </dgm:pt>
    <dgm:pt modelId="{F1A0B421-AF9A-8C41-9EFF-742F19398C5C}" type="pres">
      <dgm:prSet presAssocID="{067F6247-9943-4247-967F-DBE7E6B2AF6A}" presName="node" presStyleLbl="node1" presStyleIdx="0" presStyleCnt="6">
        <dgm:presLayoutVars>
          <dgm:bulletEnabled val="1"/>
        </dgm:presLayoutVars>
      </dgm:prSet>
      <dgm:spPr/>
    </dgm:pt>
    <dgm:pt modelId="{ED950940-D83F-464C-98D2-0C90CA915EF8}" type="pres">
      <dgm:prSet presAssocID="{DAF4CF08-799A-4B4D-81B0-234C3A6C0B61}" presName="sibTrans" presStyleLbl="sibTrans2D1" presStyleIdx="0" presStyleCnt="5"/>
      <dgm:spPr/>
    </dgm:pt>
    <dgm:pt modelId="{829BBCF2-4AF1-1A41-B12C-901B766F7E77}" type="pres">
      <dgm:prSet presAssocID="{DAF4CF08-799A-4B4D-81B0-234C3A6C0B61}" presName="connectorText" presStyleLbl="sibTrans2D1" presStyleIdx="0" presStyleCnt="5"/>
      <dgm:spPr/>
    </dgm:pt>
    <dgm:pt modelId="{E2D3D628-224A-E241-BEA4-83B4BA3709AF}" type="pres">
      <dgm:prSet presAssocID="{1E973FFE-2557-3E49-B31A-87B7A93EE353}" presName="node" presStyleLbl="node1" presStyleIdx="1" presStyleCnt="6">
        <dgm:presLayoutVars>
          <dgm:bulletEnabled val="1"/>
        </dgm:presLayoutVars>
      </dgm:prSet>
      <dgm:spPr/>
    </dgm:pt>
    <dgm:pt modelId="{0C97168E-0133-3E47-8723-AB9132EEE8AC}" type="pres">
      <dgm:prSet presAssocID="{EF9A3505-5496-A144-A355-4A2682102DAE}" presName="sibTrans" presStyleLbl="sibTrans2D1" presStyleIdx="1" presStyleCnt="5"/>
      <dgm:spPr/>
    </dgm:pt>
    <dgm:pt modelId="{083BEEA5-52CE-F146-A02E-6745713E3E4A}" type="pres">
      <dgm:prSet presAssocID="{EF9A3505-5496-A144-A355-4A2682102DAE}" presName="connectorText" presStyleLbl="sibTrans2D1" presStyleIdx="1" presStyleCnt="5"/>
      <dgm:spPr/>
    </dgm:pt>
    <dgm:pt modelId="{6A948802-E233-AA43-BC91-334107ADED7B}" type="pres">
      <dgm:prSet presAssocID="{3111EE57-71FA-7740-876D-B6A03E6E8866}" presName="node" presStyleLbl="node1" presStyleIdx="2" presStyleCnt="6">
        <dgm:presLayoutVars>
          <dgm:bulletEnabled val="1"/>
        </dgm:presLayoutVars>
      </dgm:prSet>
      <dgm:spPr/>
    </dgm:pt>
    <dgm:pt modelId="{D4269795-E64A-B24D-ABEC-FC42656F2F55}" type="pres">
      <dgm:prSet presAssocID="{7A8748A4-373B-BB4F-A2AA-A8CC9B686BCB}" presName="sibTrans" presStyleLbl="sibTrans2D1" presStyleIdx="2" presStyleCnt="5"/>
      <dgm:spPr/>
    </dgm:pt>
    <dgm:pt modelId="{B430B9C9-490D-0B4E-A183-BC8896A18AD2}" type="pres">
      <dgm:prSet presAssocID="{7A8748A4-373B-BB4F-A2AA-A8CC9B686BCB}" presName="connectorText" presStyleLbl="sibTrans2D1" presStyleIdx="2" presStyleCnt="5"/>
      <dgm:spPr/>
    </dgm:pt>
    <dgm:pt modelId="{3E9049BF-35A0-DF44-8DA0-36B3F06B2D22}" type="pres">
      <dgm:prSet presAssocID="{7E49B9BF-FF75-8D47-B7CC-49C0143C8015}" presName="node" presStyleLbl="node1" presStyleIdx="3" presStyleCnt="6">
        <dgm:presLayoutVars>
          <dgm:bulletEnabled val="1"/>
        </dgm:presLayoutVars>
      </dgm:prSet>
      <dgm:spPr/>
    </dgm:pt>
    <dgm:pt modelId="{6071956E-8E32-F647-927D-4868202D8EDA}" type="pres">
      <dgm:prSet presAssocID="{093D09FB-E516-394D-8835-C1D7E8E76A5D}" presName="sibTrans" presStyleLbl="sibTrans2D1" presStyleIdx="3" presStyleCnt="5"/>
      <dgm:spPr/>
    </dgm:pt>
    <dgm:pt modelId="{A903B6DA-EC44-C143-9A0F-E2916D2446DB}" type="pres">
      <dgm:prSet presAssocID="{093D09FB-E516-394D-8835-C1D7E8E76A5D}" presName="connectorText" presStyleLbl="sibTrans2D1" presStyleIdx="3" presStyleCnt="5"/>
      <dgm:spPr/>
    </dgm:pt>
    <dgm:pt modelId="{4633AC5E-EFF5-6D45-8252-C08163B5E244}" type="pres">
      <dgm:prSet presAssocID="{15C3396F-6AA2-1147-935D-A21FCA9DB1C3}" presName="node" presStyleLbl="node1" presStyleIdx="4" presStyleCnt="6">
        <dgm:presLayoutVars>
          <dgm:bulletEnabled val="1"/>
        </dgm:presLayoutVars>
      </dgm:prSet>
      <dgm:spPr/>
    </dgm:pt>
    <dgm:pt modelId="{114ED889-FB32-4EC2-8D86-60F4AC533B43}" type="pres">
      <dgm:prSet presAssocID="{F12957A4-F6CC-3B4B-9A00-34E7F742392E}" presName="sibTrans" presStyleLbl="sibTrans2D1" presStyleIdx="4" presStyleCnt="5"/>
      <dgm:spPr/>
    </dgm:pt>
    <dgm:pt modelId="{0AB3779C-C0A0-4175-8A11-D8605635E42C}" type="pres">
      <dgm:prSet presAssocID="{F12957A4-F6CC-3B4B-9A00-34E7F742392E}" presName="connectorText" presStyleLbl="sibTrans2D1" presStyleIdx="4" presStyleCnt="5"/>
      <dgm:spPr/>
    </dgm:pt>
    <dgm:pt modelId="{B7F43069-430F-4FD6-A645-57B717A8B06A}" type="pres">
      <dgm:prSet presAssocID="{66D29F12-A62C-44E2-A844-541E56D1BDFF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74906-5E3B-174A-8BC0-27D4F0BAA755}" type="presOf" srcId="{7A8748A4-373B-BB4F-A2AA-A8CC9B686BCB}" destId="{B430B9C9-490D-0B4E-A183-BC8896A18AD2}" srcOrd="1" destOrd="0" presId="urn:microsoft.com/office/officeart/2005/8/layout/process2"/>
    <dgm:cxn modelId="{57C7500A-13D3-F644-8662-600901C4A865}" type="presOf" srcId="{EF9A3505-5496-A144-A355-4A2682102DAE}" destId="{083BEEA5-52CE-F146-A02E-6745713E3E4A}" srcOrd="1" destOrd="0" presId="urn:microsoft.com/office/officeart/2005/8/layout/process2"/>
    <dgm:cxn modelId="{301E1B56-4AC7-6F4C-B02F-47B52AD63C23}" type="presOf" srcId="{067F6247-9943-4247-967F-DBE7E6B2AF6A}" destId="{F1A0B421-AF9A-8C41-9EFF-742F19398C5C}" srcOrd="0" destOrd="0" presId="urn:microsoft.com/office/officeart/2005/8/layout/process2"/>
    <dgm:cxn modelId="{4B501D6B-0714-EF46-A0B9-7428478F749E}" type="presOf" srcId="{4967DF65-5EE1-BE41-9777-446B1C2702F0}" destId="{E06C0C19-ED9C-1249-8F87-3153A02F7EB1}" srcOrd="0" destOrd="0" presId="urn:microsoft.com/office/officeart/2005/8/layout/process2"/>
    <dgm:cxn modelId="{FDCD0E6D-AC8B-F542-8B24-87A76B1DF7FA}" type="presOf" srcId="{093D09FB-E516-394D-8835-C1D7E8E76A5D}" destId="{A903B6DA-EC44-C143-9A0F-E2916D2446DB}" srcOrd="1" destOrd="0" presId="urn:microsoft.com/office/officeart/2005/8/layout/process2"/>
    <dgm:cxn modelId="{E619F972-3DA4-5E46-9A5C-27ED652C8802}" srcId="{4967DF65-5EE1-BE41-9777-446B1C2702F0}" destId="{3111EE57-71FA-7740-876D-B6A03E6E8866}" srcOrd="2" destOrd="0" parTransId="{FFE0FB79-0B92-6E4C-940F-ECD130F91125}" sibTransId="{7A8748A4-373B-BB4F-A2AA-A8CC9B686BCB}"/>
    <dgm:cxn modelId="{C15BB17A-B9D5-4181-8D55-43B22CFECCF5}" type="presOf" srcId="{F12957A4-F6CC-3B4B-9A00-34E7F742392E}" destId="{114ED889-FB32-4EC2-8D86-60F4AC533B43}" srcOrd="0" destOrd="0" presId="urn:microsoft.com/office/officeart/2005/8/layout/process2"/>
    <dgm:cxn modelId="{E92E3F7D-C3CA-4140-9163-3CF40976A423}" type="presOf" srcId="{EF9A3505-5496-A144-A355-4A2682102DAE}" destId="{0C97168E-0133-3E47-8723-AB9132EEE8AC}" srcOrd="0" destOrd="0" presId="urn:microsoft.com/office/officeart/2005/8/layout/process2"/>
    <dgm:cxn modelId="{E3AB4E7F-C455-D146-804A-E22C636812B8}" srcId="{4967DF65-5EE1-BE41-9777-446B1C2702F0}" destId="{1E973FFE-2557-3E49-B31A-87B7A93EE353}" srcOrd="1" destOrd="0" parTransId="{23A46FB2-E543-094B-B7BF-AF535F604959}" sibTransId="{EF9A3505-5496-A144-A355-4A2682102DAE}"/>
    <dgm:cxn modelId="{A83865A5-8B89-3E4B-B4A0-FBE571D3F037}" type="presOf" srcId="{093D09FB-E516-394D-8835-C1D7E8E76A5D}" destId="{6071956E-8E32-F647-927D-4868202D8EDA}" srcOrd="0" destOrd="0" presId="urn:microsoft.com/office/officeart/2005/8/layout/process2"/>
    <dgm:cxn modelId="{EDB0BFB1-B1AC-C04D-922B-520C190FAA05}" type="presOf" srcId="{15C3396F-6AA2-1147-935D-A21FCA9DB1C3}" destId="{4633AC5E-EFF5-6D45-8252-C08163B5E244}" srcOrd="0" destOrd="0" presId="urn:microsoft.com/office/officeart/2005/8/layout/process2"/>
    <dgm:cxn modelId="{8DF7C6B5-E01A-4A3B-BA95-259A64A6229F}" type="presOf" srcId="{66D29F12-A62C-44E2-A844-541E56D1BDFF}" destId="{B7F43069-430F-4FD6-A645-57B717A8B06A}" srcOrd="0" destOrd="0" presId="urn:microsoft.com/office/officeart/2005/8/layout/process2"/>
    <dgm:cxn modelId="{301587BF-3F57-A049-8EB0-9D93BE0F72E0}" type="presOf" srcId="{DAF4CF08-799A-4B4D-81B0-234C3A6C0B61}" destId="{ED950940-D83F-464C-98D2-0C90CA915EF8}" srcOrd="0" destOrd="0" presId="urn:microsoft.com/office/officeart/2005/8/layout/process2"/>
    <dgm:cxn modelId="{B3F689C2-FB32-4EA7-BFE4-61518DCBE340}" srcId="{4967DF65-5EE1-BE41-9777-446B1C2702F0}" destId="{66D29F12-A62C-44E2-A844-541E56D1BDFF}" srcOrd="5" destOrd="0" parTransId="{CE15BEA8-01B8-4B9B-8F97-56862F477FF3}" sibTransId="{BDA56798-7448-4E3D-B996-7D5C16DDD9E5}"/>
    <dgm:cxn modelId="{9D8ED8C9-4B49-4572-A50E-F44D0E4A0635}" type="presOf" srcId="{F12957A4-F6CC-3B4B-9A00-34E7F742392E}" destId="{0AB3779C-C0A0-4175-8A11-D8605635E42C}" srcOrd="1" destOrd="0" presId="urn:microsoft.com/office/officeart/2005/8/layout/process2"/>
    <dgm:cxn modelId="{961168CC-4208-C948-AE35-0CE6E6DD5E9A}" srcId="{4967DF65-5EE1-BE41-9777-446B1C2702F0}" destId="{15C3396F-6AA2-1147-935D-A21FCA9DB1C3}" srcOrd="4" destOrd="0" parTransId="{C79E695E-2F11-6243-BD99-4FCBE72C4C78}" sibTransId="{F12957A4-F6CC-3B4B-9A00-34E7F742392E}"/>
    <dgm:cxn modelId="{551E6BCD-835A-494F-8902-AE1608FD8562}" type="presOf" srcId="{1E973FFE-2557-3E49-B31A-87B7A93EE353}" destId="{E2D3D628-224A-E241-BEA4-83B4BA3709AF}" srcOrd="0" destOrd="0" presId="urn:microsoft.com/office/officeart/2005/8/layout/process2"/>
    <dgm:cxn modelId="{D9417ED2-CD79-4844-AC0F-E360692C101C}" type="presOf" srcId="{7A8748A4-373B-BB4F-A2AA-A8CC9B686BCB}" destId="{D4269795-E64A-B24D-ABEC-FC42656F2F55}" srcOrd="0" destOrd="0" presId="urn:microsoft.com/office/officeart/2005/8/layout/process2"/>
    <dgm:cxn modelId="{6070CCD9-5CB2-5543-A1B8-E6783409474E}" type="presOf" srcId="{DAF4CF08-799A-4B4D-81B0-234C3A6C0B61}" destId="{829BBCF2-4AF1-1A41-B12C-901B766F7E77}" srcOrd="1" destOrd="0" presId="urn:microsoft.com/office/officeart/2005/8/layout/process2"/>
    <dgm:cxn modelId="{B2C45CE5-283B-6345-AEF7-0033D8ED073A}" type="presOf" srcId="{3111EE57-71FA-7740-876D-B6A03E6E8866}" destId="{6A948802-E233-AA43-BC91-334107ADED7B}" srcOrd="0" destOrd="0" presId="urn:microsoft.com/office/officeart/2005/8/layout/process2"/>
    <dgm:cxn modelId="{01731FE6-053F-1C49-A081-619A61C8D7CD}" srcId="{4967DF65-5EE1-BE41-9777-446B1C2702F0}" destId="{067F6247-9943-4247-967F-DBE7E6B2AF6A}" srcOrd="0" destOrd="0" parTransId="{294627A6-1CC8-D943-9817-300DBF3E1C1C}" sibTransId="{DAF4CF08-799A-4B4D-81B0-234C3A6C0B61}"/>
    <dgm:cxn modelId="{167A3CF5-5DA8-9744-929A-F0251F782F48}" type="presOf" srcId="{7E49B9BF-FF75-8D47-B7CC-49C0143C8015}" destId="{3E9049BF-35A0-DF44-8DA0-36B3F06B2D22}" srcOrd="0" destOrd="0" presId="urn:microsoft.com/office/officeart/2005/8/layout/process2"/>
    <dgm:cxn modelId="{26BDD6F8-E39D-B641-89CF-0C02FA1D9451}" srcId="{4967DF65-5EE1-BE41-9777-446B1C2702F0}" destId="{7E49B9BF-FF75-8D47-B7CC-49C0143C8015}" srcOrd="3" destOrd="0" parTransId="{C40D0A26-C341-BF4B-B213-C68BB1D7B4E9}" sibTransId="{093D09FB-E516-394D-8835-C1D7E8E76A5D}"/>
    <dgm:cxn modelId="{E75A64CC-C772-FA49-9789-0A261FE5019C}" type="presParOf" srcId="{E06C0C19-ED9C-1249-8F87-3153A02F7EB1}" destId="{F1A0B421-AF9A-8C41-9EFF-742F19398C5C}" srcOrd="0" destOrd="0" presId="urn:microsoft.com/office/officeart/2005/8/layout/process2"/>
    <dgm:cxn modelId="{8BF0422F-048F-D04D-963C-6AE05E99C1A2}" type="presParOf" srcId="{E06C0C19-ED9C-1249-8F87-3153A02F7EB1}" destId="{ED950940-D83F-464C-98D2-0C90CA915EF8}" srcOrd="1" destOrd="0" presId="urn:microsoft.com/office/officeart/2005/8/layout/process2"/>
    <dgm:cxn modelId="{40892EF1-045F-B444-85C4-B79E894ABF6D}" type="presParOf" srcId="{ED950940-D83F-464C-98D2-0C90CA915EF8}" destId="{829BBCF2-4AF1-1A41-B12C-901B766F7E77}" srcOrd="0" destOrd="0" presId="urn:microsoft.com/office/officeart/2005/8/layout/process2"/>
    <dgm:cxn modelId="{A48F7FA5-52CC-214A-ACDD-C74A34233A52}" type="presParOf" srcId="{E06C0C19-ED9C-1249-8F87-3153A02F7EB1}" destId="{E2D3D628-224A-E241-BEA4-83B4BA3709AF}" srcOrd="2" destOrd="0" presId="urn:microsoft.com/office/officeart/2005/8/layout/process2"/>
    <dgm:cxn modelId="{C4C40280-FFDA-134B-AD6B-F7D44871DAD0}" type="presParOf" srcId="{E06C0C19-ED9C-1249-8F87-3153A02F7EB1}" destId="{0C97168E-0133-3E47-8723-AB9132EEE8AC}" srcOrd="3" destOrd="0" presId="urn:microsoft.com/office/officeart/2005/8/layout/process2"/>
    <dgm:cxn modelId="{D1EB4A39-6977-CB4B-8102-B314DBA425F2}" type="presParOf" srcId="{0C97168E-0133-3E47-8723-AB9132EEE8AC}" destId="{083BEEA5-52CE-F146-A02E-6745713E3E4A}" srcOrd="0" destOrd="0" presId="urn:microsoft.com/office/officeart/2005/8/layout/process2"/>
    <dgm:cxn modelId="{BBF086BD-4F5E-E847-89AE-9CE058D089BF}" type="presParOf" srcId="{E06C0C19-ED9C-1249-8F87-3153A02F7EB1}" destId="{6A948802-E233-AA43-BC91-334107ADED7B}" srcOrd="4" destOrd="0" presId="urn:microsoft.com/office/officeart/2005/8/layout/process2"/>
    <dgm:cxn modelId="{17B1FF65-41C4-A048-B672-96E899C0F608}" type="presParOf" srcId="{E06C0C19-ED9C-1249-8F87-3153A02F7EB1}" destId="{D4269795-E64A-B24D-ABEC-FC42656F2F55}" srcOrd="5" destOrd="0" presId="urn:microsoft.com/office/officeart/2005/8/layout/process2"/>
    <dgm:cxn modelId="{EED98ECC-B3DF-F541-BE41-D1067FE74D68}" type="presParOf" srcId="{D4269795-E64A-B24D-ABEC-FC42656F2F55}" destId="{B430B9C9-490D-0B4E-A183-BC8896A18AD2}" srcOrd="0" destOrd="0" presId="urn:microsoft.com/office/officeart/2005/8/layout/process2"/>
    <dgm:cxn modelId="{42EE3C20-3A17-5D40-917C-1D968A7CED84}" type="presParOf" srcId="{E06C0C19-ED9C-1249-8F87-3153A02F7EB1}" destId="{3E9049BF-35A0-DF44-8DA0-36B3F06B2D22}" srcOrd="6" destOrd="0" presId="urn:microsoft.com/office/officeart/2005/8/layout/process2"/>
    <dgm:cxn modelId="{028FB74B-9590-E74E-AF1F-864F537F8C3F}" type="presParOf" srcId="{E06C0C19-ED9C-1249-8F87-3153A02F7EB1}" destId="{6071956E-8E32-F647-927D-4868202D8EDA}" srcOrd="7" destOrd="0" presId="urn:microsoft.com/office/officeart/2005/8/layout/process2"/>
    <dgm:cxn modelId="{5883F674-B406-224D-9603-0C8363BF5816}" type="presParOf" srcId="{6071956E-8E32-F647-927D-4868202D8EDA}" destId="{A903B6DA-EC44-C143-9A0F-E2916D2446DB}" srcOrd="0" destOrd="0" presId="urn:microsoft.com/office/officeart/2005/8/layout/process2"/>
    <dgm:cxn modelId="{575FBD6F-E105-224F-8203-7BFA8726F62C}" type="presParOf" srcId="{E06C0C19-ED9C-1249-8F87-3153A02F7EB1}" destId="{4633AC5E-EFF5-6D45-8252-C08163B5E244}" srcOrd="8" destOrd="0" presId="urn:microsoft.com/office/officeart/2005/8/layout/process2"/>
    <dgm:cxn modelId="{12623AA9-561F-4AAA-BD53-4FD12A040103}" type="presParOf" srcId="{E06C0C19-ED9C-1249-8F87-3153A02F7EB1}" destId="{114ED889-FB32-4EC2-8D86-60F4AC533B43}" srcOrd="9" destOrd="0" presId="urn:microsoft.com/office/officeart/2005/8/layout/process2"/>
    <dgm:cxn modelId="{2243E56D-2496-4CE0-84BD-8ADD767B1C48}" type="presParOf" srcId="{114ED889-FB32-4EC2-8D86-60F4AC533B43}" destId="{0AB3779C-C0A0-4175-8A11-D8605635E42C}" srcOrd="0" destOrd="0" presId="urn:microsoft.com/office/officeart/2005/8/layout/process2"/>
    <dgm:cxn modelId="{4C14C105-3C3D-4355-ADAD-8B0D206672A1}" type="presParOf" srcId="{E06C0C19-ED9C-1249-8F87-3153A02F7EB1}" destId="{B7F43069-430F-4FD6-A645-57B717A8B06A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67DF65-5EE1-BE41-9777-446B1C2702F0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F6247-9943-4247-967F-DBE7E6B2AF6A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Before 2015</a:t>
          </a:r>
        </a:p>
        <a:p>
          <a:r>
            <a:rPr lang="en-GB" dirty="0">
              <a:solidFill>
                <a:schemeClr val="bg1"/>
              </a:solidFill>
            </a:rPr>
            <a:t>(~2,000 cross-links)</a:t>
          </a:r>
        </a:p>
      </dgm:t>
    </dgm:pt>
    <dgm:pt modelId="{294627A6-1CC8-D943-9817-300DBF3E1C1C}" type="parTrans" cxnId="{01731FE6-053F-1C49-A081-619A61C8D7CD}">
      <dgm:prSet/>
      <dgm:spPr/>
      <dgm:t>
        <a:bodyPr/>
        <a:lstStyle/>
        <a:p>
          <a:endParaRPr lang="en-GB"/>
        </a:p>
      </dgm:t>
    </dgm:pt>
    <dgm:pt modelId="{DAF4CF08-799A-4B4D-81B0-234C3A6C0B61}" type="sibTrans" cxnId="{01731FE6-053F-1C49-A081-619A61C8D7CD}">
      <dgm:prSet/>
      <dgm:spPr/>
      <dgm:t>
        <a:bodyPr/>
        <a:lstStyle/>
        <a:p>
          <a:endParaRPr lang="en-GB"/>
        </a:p>
      </dgm:t>
    </dgm:pt>
    <dgm:pt modelId="{1E973FFE-2557-3E49-B31A-87B7A93EE353}">
      <dgm:prSet phldrT="[Text]"/>
      <dgm:spPr/>
      <dgm:t>
        <a:bodyPr/>
        <a:lstStyle/>
        <a:p>
          <a:r>
            <a:rPr lang="en-GB" dirty="0"/>
            <a:t>2017</a:t>
          </a:r>
        </a:p>
        <a:p>
          <a:r>
            <a:rPr lang="en-GB" dirty="0"/>
            <a:t>(~4,000 cross-links)</a:t>
          </a:r>
        </a:p>
      </dgm:t>
    </dgm:pt>
    <dgm:pt modelId="{23A46FB2-E543-094B-B7BF-AF535F604959}" type="parTrans" cxnId="{E3AB4E7F-C455-D146-804A-E22C636812B8}">
      <dgm:prSet/>
      <dgm:spPr/>
      <dgm:t>
        <a:bodyPr/>
        <a:lstStyle/>
        <a:p>
          <a:endParaRPr lang="en-GB"/>
        </a:p>
      </dgm:t>
    </dgm:pt>
    <dgm:pt modelId="{EF9A3505-5496-A144-A355-4A2682102DAE}" type="sibTrans" cxnId="{E3AB4E7F-C455-D146-804A-E22C636812B8}">
      <dgm:prSet/>
      <dgm:spPr/>
      <dgm:t>
        <a:bodyPr/>
        <a:lstStyle/>
        <a:p>
          <a:endParaRPr lang="en-GB"/>
        </a:p>
      </dgm:t>
    </dgm:pt>
    <dgm:pt modelId="{3111EE57-71FA-7740-876D-B6A03E6E8866}">
      <dgm:prSet phldrT="[Text]"/>
      <dgm:spPr/>
      <dgm:t>
        <a:bodyPr/>
        <a:lstStyle/>
        <a:p>
          <a:r>
            <a:rPr lang="en-GB" dirty="0"/>
            <a:t>2019</a:t>
          </a:r>
        </a:p>
        <a:p>
          <a:r>
            <a:rPr lang="en-GB" dirty="0"/>
            <a:t>(~6,000 cross-links)</a:t>
          </a:r>
        </a:p>
      </dgm:t>
    </dgm:pt>
    <dgm:pt modelId="{FFE0FB79-0B92-6E4C-940F-ECD130F91125}" type="parTrans" cxnId="{E619F972-3DA4-5E46-9A5C-27ED652C8802}">
      <dgm:prSet/>
      <dgm:spPr/>
      <dgm:t>
        <a:bodyPr/>
        <a:lstStyle/>
        <a:p>
          <a:endParaRPr lang="en-GB"/>
        </a:p>
      </dgm:t>
    </dgm:pt>
    <dgm:pt modelId="{7A8748A4-373B-BB4F-A2AA-A8CC9B686BCB}" type="sibTrans" cxnId="{E619F972-3DA4-5E46-9A5C-27ED652C8802}">
      <dgm:prSet/>
      <dgm:spPr/>
      <dgm:t>
        <a:bodyPr/>
        <a:lstStyle/>
        <a:p>
          <a:endParaRPr lang="en-GB"/>
        </a:p>
      </dgm:t>
    </dgm:pt>
    <dgm:pt modelId="{7E49B9BF-FF75-8D47-B7CC-49C0143C8015}">
      <dgm:prSet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2021</a:t>
          </a:r>
        </a:p>
        <a:p>
          <a:r>
            <a:rPr lang="en-GB" dirty="0">
              <a:solidFill>
                <a:srgbClr val="FF0000"/>
              </a:solidFill>
            </a:rPr>
            <a:t>(~20,000 cross-links)</a:t>
          </a:r>
        </a:p>
      </dgm:t>
    </dgm:pt>
    <dgm:pt modelId="{C40D0A26-C341-BF4B-B213-C68BB1D7B4E9}" type="parTrans" cxnId="{26BDD6F8-E39D-B641-89CF-0C02FA1D9451}">
      <dgm:prSet/>
      <dgm:spPr/>
      <dgm:t>
        <a:bodyPr/>
        <a:lstStyle/>
        <a:p>
          <a:endParaRPr lang="en-GB"/>
        </a:p>
      </dgm:t>
    </dgm:pt>
    <dgm:pt modelId="{093D09FB-E516-394D-8835-C1D7E8E76A5D}" type="sibTrans" cxnId="{26BDD6F8-E39D-B641-89CF-0C02FA1D9451}">
      <dgm:prSet/>
      <dgm:spPr/>
      <dgm:t>
        <a:bodyPr/>
        <a:lstStyle/>
        <a:p>
          <a:endParaRPr lang="en-GB"/>
        </a:p>
      </dgm:t>
    </dgm:pt>
    <dgm:pt modelId="{15C3396F-6AA2-1147-935D-A21FCA9DB1C3}">
      <dgm:prSet/>
      <dgm:spPr/>
      <dgm:t>
        <a:bodyPr/>
        <a:lstStyle/>
        <a:p>
          <a:r>
            <a:rPr lang="en-GB" dirty="0"/>
            <a:t>2022</a:t>
          </a:r>
        </a:p>
        <a:p>
          <a:r>
            <a:rPr lang="en-GB" dirty="0"/>
            <a:t>(~30,000 cross-links)</a:t>
          </a:r>
        </a:p>
      </dgm:t>
    </dgm:pt>
    <dgm:pt modelId="{C79E695E-2F11-6243-BD99-4FCBE72C4C78}" type="parTrans" cxnId="{961168CC-4208-C948-AE35-0CE6E6DD5E9A}">
      <dgm:prSet/>
      <dgm:spPr/>
      <dgm:t>
        <a:bodyPr/>
        <a:lstStyle/>
        <a:p>
          <a:endParaRPr lang="en-GB"/>
        </a:p>
      </dgm:t>
    </dgm:pt>
    <dgm:pt modelId="{F12957A4-F6CC-3B4B-9A00-34E7F742392E}" type="sibTrans" cxnId="{961168CC-4208-C948-AE35-0CE6E6DD5E9A}">
      <dgm:prSet/>
      <dgm:spPr/>
      <dgm:t>
        <a:bodyPr/>
        <a:lstStyle/>
        <a:p>
          <a:endParaRPr lang="en-GB"/>
        </a:p>
      </dgm:t>
    </dgm:pt>
    <dgm:pt modelId="{FF4A4C35-D54D-4F76-8989-21722D240E01}">
      <dgm:prSet/>
      <dgm:spPr/>
      <dgm:t>
        <a:bodyPr/>
        <a:lstStyle/>
        <a:p>
          <a:r>
            <a:rPr lang="en-GB" dirty="0"/>
            <a:t>2023</a:t>
          </a:r>
        </a:p>
        <a:p>
          <a:r>
            <a:rPr lang="en-GB" dirty="0"/>
            <a:t>(???)</a:t>
          </a:r>
        </a:p>
      </dgm:t>
    </dgm:pt>
    <dgm:pt modelId="{F856280B-BCA8-4FE9-A587-DB8ABF694E99}" type="parTrans" cxnId="{5C3C6CAC-2DD5-4114-B987-3288593C5286}">
      <dgm:prSet/>
      <dgm:spPr/>
    </dgm:pt>
    <dgm:pt modelId="{A1A0BEC4-9161-40C0-8195-BA01776189CC}" type="sibTrans" cxnId="{5C3C6CAC-2DD5-4114-B987-3288593C5286}">
      <dgm:prSet/>
      <dgm:spPr/>
    </dgm:pt>
    <dgm:pt modelId="{E06C0C19-ED9C-1249-8F87-3153A02F7EB1}" type="pres">
      <dgm:prSet presAssocID="{4967DF65-5EE1-BE41-9777-446B1C2702F0}" presName="linearFlow" presStyleCnt="0">
        <dgm:presLayoutVars>
          <dgm:resizeHandles val="exact"/>
        </dgm:presLayoutVars>
      </dgm:prSet>
      <dgm:spPr/>
    </dgm:pt>
    <dgm:pt modelId="{F1A0B421-AF9A-8C41-9EFF-742F19398C5C}" type="pres">
      <dgm:prSet presAssocID="{067F6247-9943-4247-967F-DBE7E6B2AF6A}" presName="node" presStyleLbl="node1" presStyleIdx="0" presStyleCnt="6">
        <dgm:presLayoutVars>
          <dgm:bulletEnabled val="1"/>
        </dgm:presLayoutVars>
      </dgm:prSet>
      <dgm:spPr/>
    </dgm:pt>
    <dgm:pt modelId="{ED950940-D83F-464C-98D2-0C90CA915EF8}" type="pres">
      <dgm:prSet presAssocID="{DAF4CF08-799A-4B4D-81B0-234C3A6C0B61}" presName="sibTrans" presStyleLbl="sibTrans2D1" presStyleIdx="0" presStyleCnt="5"/>
      <dgm:spPr/>
    </dgm:pt>
    <dgm:pt modelId="{829BBCF2-4AF1-1A41-B12C-901B766F7E77}" type="pres">
      <dgm:prSet presAssocID="{DAF4CF08-799A-4B4D-81B0-234C3A6C0B61}" presName="connectorText" presStyleLbl="sibTrans2D1" presStyleIdx="0" presStyleCnt="5"/>
      <dgm:spPr/>
    </dgm:pt>
    <dgm:pt modelId="{E2D3D628-224A-E241-BEA4-83B4BA3709AF}" type="pres">
      <dgm:prSet presAssocID="{1E973FFE-2557-3E49-B31A-87B7A93EE353}" presName="node" presStyleLbl="node1" presStyleIdx="1" presStyleCnt="6">
        <dgm:presLayoutVars>
          <dgm:bulletEnabled val="1"/>
        </dgm:presLayoutVars>
      </dgm:prSet>
      <dgm:spPr/>
    </dgm:pt>
    <dgm:pt modelId="{0C97168E-0133-3E47-8723-AB9132EEE8AC}" type="pres">
      <dgm:prSet presAssocID="{EF9A3505-5496-A144-A355-4A2682102DAE}" presName="sibTrans" presStyleLbl="sibTrans2D1" presStyleIdx="1" presStyleCnt="5"/>
      <dgm:spPr/>
    </dgm:pt>
    <dgm:pt modelId="{083BEEA5-52CE-F146-A02E-6745713E3E4A}" type="pres">
      <dgm:prSet presAssocID="{EF9A3505-5496-A144-A355-4A2682102DAE}" presName="connectorText" presStyleLbl="sibTrans2D1" presStyleIdx="1" presStyleCnt="5"/>
      <dgm:spPr/>
    </dgm:pt>
    <dgm:pt modelId="{6A948802-E233-AA43-BC91-334107ADED7B}" type="pres">
      <dgm:prSet presAssocID="{3111EE57-71FA-7740-876D-B6A03E6E8866}" presName="node" presStyleLbl="node1" presStyleIdx="2" presStyleCnt="6">
        <dgm:presLayoutVars>
          <dgm:bulletEnabled val="1"/>
        </dgm:presLayoutVars>
      </dgm:prSet>
      <dgm:spPr/>
    </dgm:pt>
    <dgm:pt modelId="{D4269795-E64A-B24D-ABEC-FC42656F2F55}" type="pres">
      <dgm:prSet presAssocID="{7A8748A4-373B-BB4F-A2AA-A8CC9B686BCB}" presName="sibTrans" presStyleLbl="sibTrans2D1" presStyleIdx="2" presStyleCnt="5"/>
      <dgm:spPr/>
    </dgm:pt>
    <dgm:pt modelId="{B430B9C9-490D-0B4E-A183-BC8896A18AD2}" type="pres">
      <dgm:prSet presAssocID="{7A8748A4-373B-BB4F-A2AA-A8CC9B686BCB}" presName="connectorText" presStyleLbl="sibTrans2D1" presStyleIdx="2" presStyleCnt="5"/>
      <dgm:spPr/>
    </dgm:pt>
    <dgm:pt modelId="{3E9049BF-35A0-DF44-8DA0-36B3F06B2D22}" type="pres">
      <dgm:prSet presAssocID="{7E49B9BF-FF75-8D47-B7CC-49C0143C8015}" presName="node" presStyleLbl="node1" presStyleIdx="3" presStyleCnt="6">
        <dgm:presLayoutVars>
          <dgm:bulletEnabled val="1"/>
        </dgm:presLayoutVars>
      </dgm:prSet>
      <dgm:spPr/>
    </dgm:pt>
    <dgm:pt modelId="{6071956E-8E32-F647-927D-4868202D8EDA}" type="pres">
      <dgm:prSet presAssocID="{093D09FB-E516-394D-8835-C1D7E8E76A5D}" presName="sibTrans" presStyleLbl="sibTrans2D1" presStyleIdx="3" presStyleCnt="5"/>
      <dgm:spPr/>
    </dgm:pt>
    <dgm:pt modelId="{A903B6DA-EC44-C143-9A0F-E2916D2446DB}" type="pres">
      <dgm:prSet presAssocID="{093D09FB-E516-394D-8835-C1D7E8E76A5D}" presName="connectorText" presStyleLbl="sibTrans2D1" presStyleIdx="3" presStyleCnt="5"/>
      <dgm:spPr/>
    </dgm:pt>
    <dgm:pt modelId="{4633AC5E-EFF5-6D45-8252-C08163B5E244}" type="pres">
      <dgm:prSet presAssocID="{15C3396F-6AA2-1147-935D-A21FCA9DB1C3}" presName="node" presStyleLbl="node1" presStyleIdx="4" presStyleCnt="6">
        <dgm:presLayoutVars>
          <dgm:bulletEnabled val="1"/>
        </dgm:presLayoutVars>
      </dgm:prSet>
      <dgm:spPr/>
    </dgm:pt>
    <dgm:pt modelId="{F52CF766-E9AD-4C17-985F-35BD43550F65}" type="pres">
      <dgm:prSet presAssocID="{F12957A4-F6CC-3B4B-9A00-34E7F742392E}" presName="sibTrans" presStyleLbl="sibTrans2D1" presStyleIdx="4" presStyleCnt="5"/>
      <dgm:spPr/>
    </dgm:pt>
    <dgm:pt modelId="{4681CEF5-F21A-43FD-9308-D51BA896F943}" type="pres">
      <dgm:prSet presAssocID="{F12957A4-F6CC-3B4B-9A00-34E7F742392E}" presName="connectorText" presStyleLbl="sibTrans2D1" presStyleIdx="4" presStyleCnt="5"/>
      <dgm:spPr/>
    </dgm:pt>
    <dgm:pt modelId="{1D25BBA7-416C-4540-9DEE-8C2377FB40BB}" type="pres">
      <dgm:prSet presAssocID="{FF4A4C35-D54D-4F76-8989-21722D240E01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74906-5E3B-174A-8BC0-27D4F0BAA755}" type="presOf" srcId="{7A8748A4-373B-BB4F-A2AA-A8CC9B686BCB}" destId="{B430B9C9-490D-0B4E-A183-BC8896A18AD2}" srcOrd="1" destOrd="0" presId="urn:microsoft.com/office/officeart/2005/8/layout/process2"/>
    <dgm:cxn modelId="{57C7500A-13D3-F644-8662-600901C4A865}" type="presOf" srcId="{EF9A3505-5496-A144-A355-4A2682102DAE}" destId="{083BEEA5-52CE-F146-A02E-6745713E3E4A}" srcOrd="1" destOrd="0" presId="urn:microsoft.com/office/officeart/2005/8/layout/process2"/>
    <dgm:cxn modelId="{5401593F-154E-4333-99C5-4E7D19D03631}" type="presOf" srcId="{F12957A4-F6CC-3B4B-9A00-34E7F742392E}" destId="{F52CF766-E9AD-4C17-985F-35BD43550F65}" srcOrd="0" destOrd="0" presId="urn:microsoft.com/office/officeart/2005/8/layout/process2"/>
    <dgm:cxn modelId="{301E1B56-4AC7-6F4C-B02F-47B52AD63C23}" type="presOf" srcId="{067F6247-9943-4247-967F-DBE7E6B2AF6A}" destId="{F1A0B421-AF9A-8C41-9EFF-742F19398C5C}" srcOrd="0" destOrd="0" presId="urn:microsoft.com/office/officeart/2005/8/layout/process2"/>
    <dgm:cxn modelId="{4B501D6B-0714-EF46-A0B9-7428478F749E}" type="presOf" srcId="{4967DF65-5EE1-BE41-9777-446B1C2702F0}" destId="{E06C0C19-ED9C-1249-8F87-3153A02F7EB1}" srcOrd="0" destOrd="0" presId="urn:microsoft.com/office/officeart/2005/8/layout/process2"/>
    <dgm:cxn modelId="{FDCD0E6D-AC8B-F542-8B24-87A76B1DF7FA}" type="presOf" srcId="{093D09FB-E516-394D-8835-C1D7E8E76A5D}" destId="{A903B6DA-EC44-C143-9A0F-E2916D2446DB}" srcOrd="1" destOrd="0" presId="urn:microsoft.com/office/officeart/2005/8/layout/process2"/>
    <dgm:cxn modelId="{E619F972-3DA4-5E46-9A5C-27ED652C8802}" srcId="{4967DF65-5EE1-BE41-9777-446B1C2702F0}" destId="{3111EE57-71FA-7740-876D-B6A03E6E8866}" srcOrd="2" destOrd="0" parTransId="{FFE0FB79-0B92-6E4C-940F-ECD130F91125}" sibTransId="{7A8748A4-373B-BB4F-A2AA-A8CC9B686BCB}"/>
    <dgm:cxn modelId="{E92E3F7D-C3CA-4140-9163-3CF40976A423}" type="presOf" srcId="{EF9A3505-5496-A144-A355-4A2682102DAE}" destId="{0C97168E-0133-3E47-8723-AB9132EEE8AC}" srcOrd="0" destOrd="0" presId="urn:microsoft.com/office/officeart/2005/8/layout/process2"/>
    <dgm:cxn modelId="{E3AB4E7F-C455-D146-804A-E22C636812B8}" srcId="{4967DF65-5EE1-BE41-9777-446B1C2702F0}" destId="{1E973FFE-2557-3E49-B31A-87B7A93EE353}" srcOrd="1" destOrd="0" parTransId="{23A46FB2-E543-094B-B7BF-AF535F604959}" sibTransId="{EF9A3505-5496-A144-A355-4A2682102DAE}"/>
    <dgm:cxn modelId="{A83865A5-8B89-3E4B-B4A0-FBE571D3F037}" type="presOf" srcId="{093D09FB-E516-394D-8835-C1D7E8E76A5D}" destId="{6071956E-8E32-F647-927D-4868202D8EDA}" srcOrd="0" destOrd="0" presId="urn:microsoft.com/office/officeart/2005/8/layout/process2"/>
    <dgm:cxn modelId="{5C3C6CAC-2DD5-4114-B987-3288593C5286}" srcId="{4967DF65-5EE1-BE41-9777-446B1C2702F0}" destId="{FF4A4C35-D54D-4F76-8989-21722D240E01}" srcOrd="5" destOrd="0" parTransId="{F856280B-BCA8-4FE9-A587-DB8ABF694E99}" sibTransId="{A1A0BEC4-9161-40C0-8195-BA01776189CC}"/>
    <dgm:cxn modelId="{EDB0BFB1-B1AC-C04D-922B-520C190FAA05}" type="presOf" srcId="{15C3396F-6AA2-1147-935D-A21FCA9DB1C3}" destId="{4633AC5E-EFF5-6D45-8252-C08163B5E244}" srcOrd="0" destOrd="0" presId="urn:microsoft.com/office/officeart/2005/8/layout/process2"/>
    <dgm:cxn modelId="{741452BF-2AD0-43EA-9C33-658325370E65}" type="presOf" srcId="{FF4A4C35-D54D-4F76-8989-21722D240E01}" destId="{1D25BBA7-416C-4540-9DEE-8C2377FB40BB}" srcOrd="0" destOrd="0" presId="urn:microsoft.com/office/officeart/2005/8/layout/process2"/>
    <dgm:cxn modelId="{301587BF-3F57-A049-8EB0-9D93BE0F72E0}" type="presOf" srcId="{DAF4CF08-799A-4B4D-81B0-234C3A6C0B61}" destId="{ED950940-D83F-464C-98D2-0C90CA915EF8}" srcOrd="0" destOrd="0" presId="urn:microsoft.com/office/officeart/2005/8/layout/process2"/>
    <dgm:cxn modelId="{961168CC-4208-C948-AE35-0CE6E6DD5E9A}" srcId="{4967DF65-5EE1-BE41-9777-446B1C2702F0}" destId="{15C3396F-6AA2-1147-935D-A21FCA9DB1C3}" srcOrd="4" destOrd="0" parTransId="{C79E695E-2F11-6243-BD99-4FCBE72C4C78}" sibTransId="{F12957A4-F6CC-3B4B-9A00-34E7F742392E}"/>
    <dgm:cxn modelId="{551E6BCD-835A-494F-8902-AE1608FD8562}" type="presOf" srcId="{1E973FFE-2557-3E49-B31A-87B7A93EE353}" destId="{E2D3D628-224A-E241-BEA4-83B4BA3709AF}" srcOrd="0" destOrd="0" presId="urn:microsoft.com/office/officeart/2005/8/layout/process2"/>
    <dgm:cxn modelId="{D9417ED2-CD79-4844-AC0F-E360692C101C}" type="presOf" srcId="{7A8748A4-373B-BB4F-A2AA-A8CC9B686BCB}" destId="{D4269795-E64A-B24D-ABEC-FC42656F2F55}" srcOrd="0" destOrd="0" presId="urn:microsoft.com/office/officeart/2005/8/layout/process2"/>
    <dgm:cxn modelId="{6070CCD9-5CB2-5543-A1B8-E6783409474E}" type="presOf" srcId="{DAF4CF08-799A-4B4D-81B0-234C3A6C0B61}" destId="{829BBCF2-4AF1-1A41-B12C-901B766F7E77}" srcOrd="1" destOrd="0" presId="urn:microsoft.com/office/officeart/2005/8/layout/process2"/>
    <dgm:cxn modelId="{B2C45CE5-283B-6345-AEF7-0033D8ED073A}" type="presOf" srcId="{3111EE57-71FA-7740-876D-B6A03E6E8866}" destId="{6A948802-E233-AA43-BC91-334107ADED7B}" srcOrd="0" destOrd="0" presId="urn:microsoft.com/office/officeart/2005/8/layout/process2"/>
    <dgm:cxn modelId="{01731FE6-053F-1C49-A081-619A61C8D7CD}" srcId="{4967DF65-5EE1-BE41-9777-446B1C2702F0}" destId="{067F6247-9943-4247-967F-DBE7E6B2AF6A}" srcOrd="0" destOrd="0" parTransId="{294627A6-1CC8-D943-9817-300DBF3E1C1C}" sibTransId="{DAF4CF08-799A-4B4D-81B0-234C3A6C0B61}"/>
    <dgm:cxn modelId="{167A3CF5-5DA8-9744-929A-F0251F782F48}" type="presOf" srcId="{7E49B9BF-FF75-8D47-B7CC-49C0143C8015}" destId="{3E9049BF-35A0-DF44-8DA0-36B3F06B2D22}" srcOrd="0" destOrd="0" presId="urn:microsoft.com/office/officeart/2005/8/layout/process2"/>
    <dgm:cxn modelId="{26BDD6F8-E39D-B641-89CF-0C02FA1D9451}" srcId="{4967DF65-5EE1-BE41-9777-446B1C2702F0}" destId="{7E49B9BF-FF75-8D47-B7CC-49C0143C8015}" srcOrd="3" destOrd="0" parTransId="{C40D0A26-C341-BF4B-B213-C68BB1D7B4E9}" sibTransId="{093D09FB-E516-394D-8835-C1D7E8E76A5D}"/>
    <dgm:cxn modelId="{0343B3FB-17E0-4555-9E12-7C7EA443DD19}" type="presOf" srcId="{F12957A4-F6CC-3B4B-9A00-34E7F742392E}" destId="{4681CEF5-F21A-43FD-9308-D51BA896F943}" srcOrd="1" destOrd="0" presId="urn:microsoft.com/office/officeart/2005/8/layout/process2"/>
    <dgm:cxn modelId="{E75A64CC-C772-FA49-9789-0A261FE5019C}" type="presParOf" srcId="{E06C0C19-ED9C-1249-8F87-3153A02F7EB1}" destId="{F1A0B421-AF9A-8C41-9EFF-742F19398C5C}" srcOrd="0" destOrd="0" presId="urn:microsoft.com/office/officeart/2005/8/layout/process2"/>
    <dgm:cxn modelId="{8BF0422F-048F-D04D-963C-6AE05E99C1A2}" type="presParOf" srcId="{E06C0C19-ED9C-1249-8F87-3153A02F7EB1}" destId="{ED950940-D83F-464C-98D2-0C90CA915EF8}" srcOrd="1" destOrd="0" presId="urn:microsoft.com/office/officeart/2005/8/layout/process2"/>
    <dgm:cxn modelId="{40892EF1-045F-B444-85C4-B79E894ABF6D}" type="presParOf" srcId="{ED950940-D83F-464C-98D2-0C90CA915EF8}" destId="{829BBCF2-4AF1-1A41-B12C-901B766F7E77}" srcOrd="0" destOrd="0" presId="urn:microsoft.com/office/officeart/2005/8/layout/process2"/>
    <dgm:cxn modelId="{A48F7FA5-52CC-214A-ACDD-C74A34233A52}" type="presParOf" srcId="{E06C0C19-ED9C-1249-8F87-3153A02F7EB1}" destId="{E2D3D628-224A-E241-BEA4-83B4BA3709AF}" srcOrd="2" destOrd="0" presId="urn:microsoft.com/office/officeart/2005/8/layout/process2"/>
    <dgm:cxn modelId="{C4C40280-FFDA-134B-AD6B-F7D44871DAD0}" type="presParOf" srcId="{E06C0C19-ED9C-1249-8F87-3153A02F7EB1}" destId="{0C97168E-0133-3E47-8723-AB9132EEE8AC}" srcOrd="3" destOrd="0" presId="urn:microsoft.com/office/officeart/2005/8/layout/process2"/>
    <dgm:cxn modelId="{D1EB4A39-6977-CB4B-8102-B314DBA425F2}" type="presParOf" srcId="{0C97168E-0133-3E47-8723-AB9132EEE8AC}" destId="{083BEEA5-52CE-F146-A02E-6745713E3E4A}" srcOrd="0" destOrd="0" presId="urn:microsoft.com/office/officeart/2005/8/layout/process2"/>
    <dgm:cxn modelId="{BBF086BD-4F5E-E847-89AE-9CE058D089BF}" type="presParOf" srcId="{E06C0C19-ED9C-1249-8F87-3153A02F7EB1}" destId="{6A948802-E233-AA43-BC91-334107ADED7B}" srcOrd="4" destOrd="0" presId="urn:microsoft.com/office/officeart/2005/8/layout/process2"/>
    <dgm:cxn modelId="{17B1FF65-41C4-A048-B672-96E899C0F608}" type="presParOf" srcId="{E06C0C19-ED9C-1249-8F87-3153A02F7EB1}" destId="{D4269795-E64A-B24D-ABEC-FC42656F2F55}" srcOrd="5" destOrd="0" presId="urn:microsoft.com/office/officeart/2005/8/layout/process2"/>
    <dgm:cxn modelId="{EED98ECC-B3DF-F541-BE41-D1067FE74D68}" type="presParOf" srcId="{D4269795-E64A-B24D-ABEC-FC42656F2F55}" destId="{B430B9C9-490D-0B4E-A183-BC8896A18AD2}" srcOrd="0" destOrd="0" presId="urn:microsoft.com/office/officeart/2005/8/layout/process2"/>
    <dgm:cxn modelId="{42EE3C20-3A17-5D40-917C-1D968A7CED84}" type="presParOf" srcId="{E06C0C19-ED9C-1249-8F87-3153A02F7EB1}" destId="{3E9049BF-35A0-DF44-8DA0-36B3F06B2D22}" srcOrd="6" destOrd="0" presId="urn:microsoft.com/office/officeart/2005/8/layout/process2"/>
    <dgm:cxn modelId="{028FB74B-9590-E74E-AF1F-864F537F8C3F}" type="presParOf" srcId="{E06C0C19-ED9C-1249-8F87-3153A02F7EB1}" destId="{6071956E-8E32-F647-927D-4868202D8EDA}" srcOrd="7" destOrd="0" presId="urn:microsoft.com/office/officeart/2005/8/layout/process2"/>
    <dgm:cxn modelId="{5883F674-B406-224D-9603-0C8363BF5816}" type="presParOf" srcId="{6071956E-8E32-F647-927D-4868202D8EDA}" destId="{A903B6DA-EC44-C143-9A0F-E2916D2446DB}" srcOrd="0" destOrd="0" presId="urn:microsoft.com/office/officeart/2005/8/layout/process2"/>
    <dgm:cxn modelId="{575FBD6F-E105-224F-8203-7BFA8726F62C}" type="presParOf" srcId="{E06C0C19-ED9C-1249-8F87-3153A02F7EB1}" destId="{4633AC5E-EFF5-6D45-8252-C08163B5E244}" srcOrd="8" destOrd="0" presId="urn:microsoft.com/office/officeart/2005/8/layout/process2"/>
    <dgm:cxn modelId="{BA1D0989-1009-4AA7-A671-B1C6D7549285}" type="presParOf" srcId="{E06C0C19-ED9C-1249-8F87-3153A02F7EB1}" destId="{F52CF766-E9AD-4C17-985F-35BD43550F65}" srcOrd="9" destOrd="0" presId="urn:microsoft.com/office/officeart/2005/8/layout/process2"/>
    <dgm:cxn modelId="{8EC5206C-EC1B-4D48-A96B-478647B67C5E}" type="presParOf" srcId="{F52CF766-E9AD-4C17-985F-35BD43550F65}" destId="{4681CEF5-F21A-43FD-9308-D51BA896F943}" srcOrd="0" destOrd="0" presId="urn:microsoft.com/office/officeart/2005/8/layout/process2"/>
    <dgm:cxn modelId="{E714001C-796E-45A3-94ED-4D14A3EFAFA2}" type="presParOf" srcId="{E06C0C19-ED9C-1249-8F87-3153A02F7EB1}" destId="{1D25BBA7-416C-4540-9DEE-8C2377FB40BB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67DF65-5EE1-BE41-9777-446B1C2702F0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F6247-9943-4247-967F-DBE7E6B2AF6A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 Before 2015</a:t>
          </a:r>
        </a:p>
        <a:p>
          <a:r>
            <a:rPr lang="en-GB" dirty="0">
              <a:solidFill>
                <a:schemeClr val="bg1"/>
              </a:solidFill>
            </a:rPr>
            <a:t>(~2,000 cross-links)</a:t>
          </a:r>
        </a:p>
      </dgm:t>
    </dgm:pt>
    <dgm:pt modelId="{294627A6-1CC8-D943-9817-300DBF3E1C1C}" type="parTrans" cxnId="{01731FE6-053F-1C49-A081-619A61C8D7CD}">
      <dgm:prSet/>
      <dgm:spPr/>
      <dgm:t>
        <a:bodyPr/>
        <a:lstStyle/>
        <a:p>
          <a:endParaRPr lang="en-GB"/>
        </a:p>
      </dgm:t>
    </dgm:pt>
    <dgm:pt modelId="{DAF4CF08-799A-4B4D-81B0-234C3A6C0B61}" type="sibTrans" cxnId="{01731FE6-053F-1C49-A081-619A61C8D7CD}">
      <dgm:prSet/>
      <dgm:spPr/>
      <dgm:t>
        <a:bodyPr/>
        <a:lstStyle/>
        <a:p>
          <a:endParaRPr lang="en-GB"/>
        </a:p>
      </dgm:t>
    </dgm:pt>
    <dgm:pt modelId="{1E973FFE-2557-3E49-B31A-87B7A93EE353}">
      <dgm:prSet phldrT="[Text]"/>
      <dgm:spPr/>
      <dgm:t>
        <a:bodyPr/>
        <a:lstStyle/>
        <a:p>
          <a:r>
            <a:rPr lang="en-GB" dirty="0"/>
            <a:t>2017</a:t>
          </a:r>
        </a:p>
        <a:p>
          <a:r>
            <a:rPr lang="en-GB" dirty="0"/>
            <a:t>(~4,000 cross-links)</a:t>
          </a:r>
        </a:p>
      </dgm:t>
    </dgm:pt>
    <dgm:pt modelId="{23A46FB2-E543-094B-B7BF-AF535F604959}" type="parTrans" cxnId="{E3AB4E7F-C455-D146-804A-E22C636812B8}">
      <dgm:prSet/>
      <dgm:spPr/>
      <dgm:t>
        <a:bodyPr/>
        <a:lstStyle/>
        <a:p>
          <a:endParaRPr lang="en-GB"/>
        </a:p>
      </dgm:t>
    </dgm:pt>
    <dgm:pt modelId="{EF9A3505-5496-A144-A355-4A2682102DAE}" type="sibTrans" cxnId="{E3AB4E7F-C455-D146-804A-E22C636812B8}">
      <dgm:prSet/>
      <dgm:spPr/>
      <dgm:t>
        <a:bodyPr/>
        <a:lstStyle/>
        <a:p>
          <a:endParaRPr lang="en-GB"/>
        </a:p>
      </dgm:t>
    </dgm:pt>
    <dgm:pt modelId="{3111EE57-71FA-7740-876D-B6A03E6E8866}">
      <dgm:prSet phldrT="[Text]"/>
      <dgm:spPr/>
      <dgm:t>
        <a:bodyPr/>
        <a:lstStyle/>
        <a:p>
          <a:r>
            <a:rPr lang="en-GB" dirty="0"/>
            <a:t>2019</a:t>
          </a:r>
        </a:p>
        <a:p>
          <a:r>
            <a:rPr lang="en-GB" dirty="0"/>
            <a:t>(~8,000 cross-links)</a:t>
          </a:r>
        </a:p>
      </dgm:t>
    </dgm:pt>
    <dgm:pt modelId="{FFE0FB79-0B92-6E4C-940F-ECD130F91125}" type="parTrans" cxnId="{E619F972-3DA4-5E46-9A5C-27ED652C8802}">
      <dgm:prSet/>
      <dgm:spPr/>
      <dgm:t>
        <a:bodyPr/>
        <a:lstStyle/>
        <a:p>
          <a:endParaRPr lang="en-GB"/>
        </a:p>
      </dgm:t>
    </dgm:pt>
    <dgm:pt modelId="{7A8748A4-373B-BB4F-A2AA-A8CC9B686BCB}" type="sibTrans" cxnId="{E619F972-3DA4-5E46-9A5C-27ED652C8802}">
      <dgm:prSet/>
      <dgm:spPr/>
      <dgm:t>
        <a:bodyPr/>
        <a:lstStyle/>
        <a:p>
          <a:endParaRPr lang="en-GB"/>
        </a:p>
      </dgm:t>
    </dgm:pt>
    <dgm:pt modelId="{7E49B9BF-FF75-8D47-B7CC-49C0143C8015}">
      <dgm:prSet/>
      <dgm:spPr/>
      <dgm:t>
        <a:bodyPr/>
        <a:lstStyle/>
        <a:p>
          <a:r>
            <a:rPr lang="en-GB" dirty="0"/>
            <a:t>2021</a:t>
          </a:r>
        </a:p>
        <a:p>
          <a:r>
            <a:rPr lang="en-GB" dirty="0"/>
            <a:t>(~20,000 cross-links)</a:t>
          </a:r>
        </a:p>
      </dgm:t>
    </dgm:pt>
    <dgm:pt modelId="{C40D0A26-C341-BF4B-B213-C68BB1D7B4E9}" type="parTrans" cxnId="{26BDD6F8-E39D-B641-89CF-0C02FA1D9451}">
      <dgm:prSet/>
      <dgm:spPr/>
      <dgm:t>
        <a:bodyPr/>
        <a:lstStyle/>
        <a:p>
          <a:endParaRPr lang="en-GB"/>
        </a:p>
      </dgm:t>
    </dgm:pt>
    <dgm:pt modelId="{093D09FB-E516-394D-8835-C1D7E8E76A5D}" type="sibTrans" cxnId="{26BDD6F8-E39D-B641-89CF-0C02FA1D9451}">
      <dgm:prSet/>
      <dgm:spPr/>
      <dgm:t>
        <a:bodyPr/>
        <a:lstStyle/>
        <a:p>
          <a:endParaRPr lang="en-GB"/>
        </a:p>
      </dgm:t>
    </dgm:pt>
    <dgm:pt modelId="{15C3396F-6AA2-1147-935D-A21FCA9DB1C3}">
      <dgm:prSet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2022</a:t>
          </a:r>
        </a:p>
        <a:p>
          <a:r>
            <a:rPr lang="en-GB" dirty="0">
              <a:solidFill>
                <a:srgbClr val="FF0000"/>
              </a:solidFill>
            </a:rPr>
            <a:t>(~30,000 cross-links)</a:t>
          </a:r>
        </a:p>
      </dgm:t>
    </dgm:pt>
    <dgm:pt modelId="{C79E695E-2F11-6243-BD99-4FCBE72C4C78}" type="parTrans" cxnId="{961168CC-4208-C948-AE35-0CE6E6DD5E9A}">
      <dgm:prSet/>
      <dgm:spPr/>
      <dgm:t>
        <a:bodyPr/>
        <a:lstStyle/>
        <a:p>
          <a:endParaRPr lang="en-GB"/>
        </a:p>
      </dgm:t>
    </dgm:pt>
    <dgm:pt modelId="{F12957A4-F6CC-3B4B-9A00-34E7F742392E}" type="sibTrans" cxnId="{961168CC-4208-C948-AE35-0CE6E6DD5E9A}">
      <dgm:prSet/>
      <dgm:spPr/>
      <dgm:t>
        <a:bodyPr/>
        <a:lstStyle/>
        <a:p>
          <a:endParaRPr lang="en-GB"/>
        </a:p>
      </dgm:t>
    </dgm:pt>
    <dgm:pt modelId="{39689BF0-16A9-4B5F-9906-BC3F134B5C6F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2023</a:t>
          </a:r>
        </a:p>
        <a:p>
          <a:r>
            <a:rPr lang="en-GB" dirty="0">
              <a:solidFill>
                <a:schemeClr val="bg1"/>
              </a:solidFill>
            </a:rPr>
            <a:t>(???)</a:t>
          </a:r>
        </a:p>
      </dgm:t>
    </dgm:pt>
    <dgm:pt modelId="{132D348A-C812-4724-98EA-D14F94EE6261}" type="parTrans" cxnId="{8CA796A4-FF8D-4EA3-9447-803A07709746}">
      <dgm:prSet/>
      <dgm:spPr/>
      <dgm:t>
        <a:bodyPr/>
        <a:lstStyle/>
        <a:p>
          <a:endParaRPr lang="en-US"/>
        </a:p>
      </dgm:t>
    </dgm:pt>
    <dgm:pt modelId="{930CB203-C065-48C4-89C1-8D9FD2EF7FBA}" type="sibTrans" cxnId="{8CA796A4-FF8D-4EA3-9447-803A07709746}">
      <dgm:prSet/>
      <dgm:spPr/>
      <dgm:t>
        <a:bodyPr/>
        <a:lstStyle/>
        <a:p>
          <a:endParaRPr lang="en-US"/>
        </a:p>
      </dgm:t>
    </dgm:pt>
    <dgm:pt modelId="{E06C0C19-ED9C-1249-8F87-3153A02F7EB1}" type="pres">
      <dgm:prSet presAssocID="{4967DF65-5EE1-BE41-9777-446B1C2702F0}" presName="linearFlow" presStyleCnt="0">
        <dgm:presLayoutVars>
          <dgm:resizeHandles val="exact"/>
        </dgm:presLayoutVars>
      </dgm:prSet>
      <dgm:spPr/>
    </dgm:pt>
    <dgm:pt modelId="{F1A0B421-AF9A-8C41-9EFF-742F19398C5C}" type="pres">
      <dgm:prSet presAssocID="{067F6247-9943-4247-967F-DBE7E6B2AF6A}" presName="node" presStyleLbl="node1" presStyleIdx="0" presStyleCnt="6">
        <dgm:presLayoutVars>
          <dgm:bulletEnabled val="1"/>
        </dgm:presLayoutVars>
      </dgm:prSet>
      <dgm:spPr/>
    </dgm:pt>
    <dgm:pt modelId="{ED950940-D83F-464C-98D2-0C90CA915EF8}" type="pres">
      <dgm:prSet presAssocID="{DAF4CF08-799A-4B4D-81B0-234C3A6C0B61}" presName="sibTrans" presStyleLbl="sibTrans2D1" presStyleIdx="0" presStyleCnt="5"/>
      <dgm:spPr/>
    </dgm:pt>
    <dgm:pt modelId="{829BBCF2-4AF1-1A41-B12C-901B766F7E77}" type="pres">
      <dgm:prSet presAssocID="{DAF4CF08-799A-4B4D-81B0-234C3A6C0B61}" presName="connectorText" presStyleLbl="sibTrans2D1" presStyleIdx="0" presStyleCnt="5"/>
      <dgm:spPr/>
    </dgm:pt>
    <dgm:pt modelId="{E2D3D628-224A-E241-BEA4-83B4BA3709AF}" type="pres">
      <dgm:prSet presAssocID="{1E973FFE-2557-3E49-B31A-87B7A93EE353}" presName="node" presStyleLbl="node1" presStyleIdx="1" presStyleCnt="6">
        <dgm:presLayoutVars>
          <dgm:bulletEnabled val="1"/>
        </dgm:presLayoutVars>
      </dgm:prSet>
      <dgm:spPr/>
    </dgm:pt>
    <dgm:pt modelId="{0C97168E-0133-3E47-8723-AB9132EEE8AC}" type="pres">
      <dgm:prSet presAssocID="{EF9A3505-5496-A144-A355-4A2682102DAE}" presName="sibTrans" presStyleLbl="sibTrans2D1" presStyleIdx="1" presStyleCnt="5"/>
      <dgm:spPr/>
    </dgm:pt>
    <dgm:pt modelId="{083BEEA5-52CE-F146-A02E-6745713E3E4A}" type="pres">
      <dgm:prSet presAssocID="{EF9A3505-5496-A144-A355-4A2682102DAE}" presName="connectorText" presStyleLbl="sibTrans2D1" presStyleIdx="1" presStyleCnt="5"/>
      <dgm:spPr/>
    </dgm:pt>
    <dgm:pt modelId="{6A948802-E233-AA43-BC91-334107ADED7B}" type="pres">
      <dgm:prSet presAssocID="{3111EE57-71FA-7740-876D-B6A03E6E8866}" presName="node" presStyleLbl="node1" presStyleIdx="2" presStyleCnt="6">
        <dgm:presLayoutVars>
          <dgm:bulletEnabled val="1"/>
        </dgm:presLayoutVars>
      </dgm:prSet>
      <dgm:spPr/>
    </dgm:pt>
    <dgm:pt modelId="{D4269795-E64A-B24D-ABEC-FC42656F2F55}" type="pres">
      <dgm:prSet presAssocID="{7A8748A4-373B-BB4F-A2AA-A8CC9B686BCB}" presName="sibTrans" presStyleLbl="sibTrans2D1" presStyleIdx="2" presStyleCnt="5"/>
      <dgm:spPr/>
    </dgm:pt>
    <dgm:pt modelId="{B430B9C9-490D-0B4E-A183-BC8896A18AD2}" type="pres">
      <dgm:prSet presAssocID="{7A8748A4-373B-BB4F-A2AA-A8CC9B686BCB}" presName="connectorText" presStyleLbl="sibTrans2D1" presStyleIdx="2" presStyleCnt="5"/>
      <dgm:spPr/>
    </dgm:pt>
    <dgm:pt modelId="{3E9049BF-35A0-DF44-8DA0-36B3F06B2D22}" type="pres">
      <dgm:prSet presAssocID="{7E49B9BF-FF75-8D47-B7CC-49C0143C8015}" presName="node" presStyleLbl="node1" presStyleIdx="3" presStyleCnt="6">
        <dgm:presLayoutVars>
          <dgm:bulletEnabled val="1"/>
        </dgm:presLayoutVars>
      </dgm:prSet>
      <dgm:spPr/>
    </dgm:pt>
    <dgm:pt modelId="{6071956E-8E32-F647-927D-4868202D8EDA}" type="pres">
      <dgm:prSet presAssocID="{093D09FB-E516-394D-8835-C1D7E8E76A5D}" presName="sibTrans" presStyleLbl="sibTrans2D1" presStyleIdx="3" presStyleCnt="5"/>
      <dgm:spPr/>
    </dgm:pt>
    <dgm:pt modelId="{A903B6DA-EC44-C143-9A0F-E2916D2446DB}" type="pres">
      <dgm:prSet presAssocID="{093D09FB-E516-394D-8835-C1D7E8E76A5D}" presName="connectorText" presStyleLbl="sibTrans2D1" presStyleIdx="3" presStyleCnt="5"/>
      <dgm:spPr/>
    </dgm:pt>
    <dgm:pt modelId="{4633AC5E-EFF5-6D45-8252-C08163B5E244}" type="pres">
      <dgm:prSet presAssocID="{15C3396F-6AA2-1147-935D-A21FCA9DB1C3}" presName="node" presStyleLbl="node1" presStyleIdx="4" presStyleCnt="6">
        <dgm:presLayoutVars>
          <dgm:bulletEnabled val="1"/>
        </dgm:presLayoutVars>
      </dgm:prSet>
      <dgm:spPr/>
    </dgm:pt>
    <dgm:pt modelId="{11568C8E-0580-4B99-AE4F-82DA8553D895}" type="pres">
      <dgm:prSet presAssocID="{F12957A4-F6CC-3B4B-9A00-34E7F742392E}" presName="sibTrans" presStyleLbl="sibTrans2D1" presStyleIdx="4" presStyleCnt="5"/>
      <dgm:spPr/>
    </dgm:pt>
    <dgm:pt modelId="{FDF5C93E-765D-494B-8B12-781FCC9833A5}" type="pres">
      <dgm:prSet presAssocID="{F12957A4-F6CC-3B4B-9A00-34E7F742392E}" presName="connectorText" presStyleLbl="sibTrans2D1" presStyleIdx="4" presStyleCnt="5"/>
      <dgm:spPr/>
    </dgm:pt>
    <dgm:pt modelId="{BB5EC9D0-B132-48B3-B0D6-E28F96F695B6}" type="pres">
      <dgm:prSet presAssocID="{39689BF0-16A9-4B5F-9906-BC3F134B5C6F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74906-5E3B-174A-8BC0-27D4F0BAA755}" type="presOf" srcId="{7A8748A4-373B-BB4F-A2AA-A8CC9B686BCB}" destId="{B430B9C9-490D-0B4E-A183-BC8896A18AD2}" srcOrd="1" destOrd="0" presId="urn:microsoft.com/office/officeart/2005/8/layout/process2"/>
    <dgm:cxn modelId="{57C7500A-13D3-F644-8662-600901C4A865}" type="presOf" srcId="{EF9A3505-5496-A144-A355-4A2682102DAE}" destId="{083BEEA5-52CE-F146-A02E-6745713E3E4A}" srcOrd="1" destOrd="0" presId="urn:microsoft.com/office/officeart/2005/8/layout/process2"/>
    <dgm:cxn modelId="{301E1B56-4AC7-6F4C-B02F-47B52AD63C23}" type="presOf" srcId="{067F6247-9943-4247-967F-DBE7E6B2AF6A}" destId="{F1A0B421-AF9A-8C41-9EFF-742F19398C5C}" srcOrd="0" destOrd="0" presId="urn:microsoft.com/office/officeart/2005/8/layout/process2"/>
    <dgm:cxn modelId="{4B501D6B-0714-EF46-A0B9-7428478F749E}" type="presOf" srcId="{4967DF65-5EE1-BE41-9777-446B1C2702F0}" destId="{E06C0C19-ED9C-1249-8F87-3153A02F7EB1}" srcOrd="0" destOrd="0" presId="urn:microsoft.com/office/officeart/2005/8/layout/process2"/>
    <dgm:cxn modelId="{FDCD0E6D-AC8B-F542-8B24-87A76B1DF7FA}" type="presOf" srcId="{093D09FB-E516-394D-8835-C1D7E8E76A5D}" destId="{A903B6DA-EC44-C143-9A0F-E2916D2446DB}" srcOrd="1" destOrd="0" presId="urn:microsoft.com/office/officeart/2005/8/layout/process2"/>
    <dgm:cxn modelId="{E619F972-3DA4-5E46-9A5C-27ED652C8802}" srcId="{4967DF65-5EE1-BE41-9777-446B1C2702F0}" destId="{3111EE57-71FA-7740-876D-B6A03E6E8866}" srcOrd="2" destOrd="0" parTransId="{FFE0FB79-0B92-6E4C-940F-ECD130F91125}" sibTransId="{7A8748A4-373B-BB4F-A2AA-A8CC9B686BCB}"/>
    <dgm:cxn modelId="{ADC8B17A-97C6-45D3-BCD8-02260C6F3074}" type="presOf" srcId="{39689BF0-16A9-4B5F-9906-BC3F134B5C6F}" destId="{BB5EC9D0-B132-48B3-B0D6-E28F96F695B6}" srcOrd="0" destOrd="0" presId="urn:microsoft.com/office/officeart/2005/8/layout/process2"/>
    <dgm:cxn modelId="{E92E3F7D-C3CA-4140-9163-3CF40976A423}" type="presOf" srcId="{EF9A3505-5496-A144-A355-4A2682102DAE}" destId="{0C97168E-0133-3E47-8723-AB9132EEE8AC}" srcOrd="0" destOrd="0" presId="urn:microsoft.com/office/officeart/2005/8/layout/process2"/>
    <dgm:cxn modelId="{E3AB4E7F-C455-D146-804A-E22C636812B8}" srcId="{4967DF65-5EE1-BE41-9777-446B1C2702F0}" destId="{1E973FFE-2557-3E49-B31A-87B7A93EE353}" srcOrd="1" destOrd="0" parTransId="{23A46FB2-E543-094B-B7BF-AF535F604959}" sibTransId="{EF9A3505-5496-A144-A355-4A2682102DAE}"/>
    <dgm:cxn modelId="{8CA796A4-FF8D-4EA3-9447-803A07709746}" srcId="{4967DF65-5EE1-BE41-9777-446B1C2702F0}" destId="{39689BF0-16A9-4B5F-9906-BC3F134B5C6F}" srcOrd="5" destOrd="0" parTransId="{132D348A-C812-4724-98EA-D14F94EE6261}" sibTransId="{930CB203-C065-48C4-89C1-8D9FD2EF7FBA}"/>
    <dgm:cxn modelId="{A83865A5-8B89-3E4B-B4A0-FBE571D3F037}" type="presOf" srcId="{093D09FB-E516-394D-8835-C1D7E8E76A5D}" destId="{6071956E-8E32-F647-927D-4868202D8EDA}" srcOrd="0" destOrd="0" presId="urn:microsoft.com/office/officeart/2005/8/layout/process2"/>
    <dgm:cxn modelId="{76FAA5AB-528F-4E23-8A36-98A64F7D9A9D}" type="presOf" srcId="{F12957A4-F6CC-3B4B-9A00-34E7F742392E}" destId="{11568C8E-0580-4B99-AE4F-82DA8553D895}" srcOrd="0" destOrd="0" presId="urn:microsoft.com/office/officeart/2005/8/layout/process2"/>
    <dgm:cxn modelId="{F77350AE-7F17-4C68-8780-F6C37E1AAAD3}" type="presOf" srcId="{F12957A4-F6CC-3B4B-9A00-34E7F742392E}" destId="{FDF5C93E-765D-494B-8B12-781FCC9833A5}" srcOrd="1" destOrd="0" presId="urn:microsoft.com/office/officeart/2005/8/layout/process2"/>
    <dgm:cxn modelId="{EDB0BFB1-B1AC-C04D-922B-520C190FAA05}" type="presOf" srcId="{15C3396F-6AA2-1147-935D-A21FCA9DB1C3}" destId="{4633AC5E-EFF5-6D45-8252-C08163B5E244}" srcOrd="0" destOrd="0" presId="urn:microsoft.com/office/officeart/2005/8/layout/process2"/>
    <dgm:cxn modelId="{301587BF-3F57-A049-8EB0-9D93BE0F72E0}" type="presOf" srcId="{DAF4CF08-799A-4B4D-81B0-234C3A6C0B61}" destId="{ED950940-D83F-464C-98D2-0C90CA915EF8}" srcOrd="0" destOrd="0" presId="urn:microsoft.com/office/officeart/2005/8/layout/process2"/>
    <dgm:cxn modelId="{961168CC-4208-C948-AE35-0CE6E6DD5E9A}" srcId="{4967DF65-5EE1-BE41-9777-446B1C2702F0}" destId="{15C3396F-6AA2-1147-935D-A21FCA9DB1C3}" srcOrd="4" destOrd="0" parTransId="{C79E695E-2F11-6243-BD99-4FCBE72C4C78}" sibTransId="{F12957A4-F6CC-3B4B-9A00-34E7F742392E}"/>
    <dgm:cxn modelId="{551E6BCD-835A-494F-8902-AE1608FD8562}" type="presOf" srcId="{1E973FFE-2557-3E49-B31A-87B7A93EE353}" destId="{E2D3D628-224A-E241-BEA4-83B4BA3709AF}" srcOrd="0" destOrd="0" presId="urn:microsoft.com/office/officeart/2005/8/layout/process2"/>
    <dgm:cxn modelId="{D9417ED2-CD79-4844-AC0F-E360692C101C}" type="presOf" srcId="{7A8748A4-373B-BB4F-A2AA-A8CC9B686BCB}" destId="{D4269795-E64A-B24D-ABEC-FC42656F2F55}" srcOrd="0" destOrd="0" presId="urn:microsoft.com/office/officeart/2005/8/layout/process2"/>
    <dgm:cxn modelId="{6070CCD9-5CB2-5543-A1B8-E6783409474E}" type="presOf" srcId="{DAF4CF08-799A-4B4D-81B0-234C3A6C0B61}" destId="{829BBCF2-4AF1-1A41-B12C-901B766F7E77}" srcOrd="1" destOrd="0" presId="urn:microsoft.com/office/officeart/2005/8/layout/process2"/>
    <dgm:cxn modelId="{B2C45CE5-283B-6345-AEF7-0033D8ED073A}" type="presOf" srcId="{3111EE57-71FA-7740-876D-B6A03E6E8866}" destId="{6A948802-E233-AA43-BC91-334107ADED7B}" srcOrd="0" destOrd="0" presId="urn:microsoft.com/office/officeart/2005/8/layout/process2"/>
    <dgm:cxn modelId="{01731FE6-053F-1C49-A081-619A61C8D7CD}" srcId="{4967DF65-5EE1-BE41-9777-446B1C2702F0}" destId="{067F6247-9943-4247-967F-DBE7E6B2AF6A}" srcOrd="0" destOrd="0" parTransId="{294627A6-1CC8-D943-9817-300DBF3E1C1C}" sibTransId="{DAF4CF08-799A-4B4D-81B0-234C3A6C0B61}"/>
    <dgm:cxn modelId="{167A3CF5-5DA8-9744-929A-F0251F782F48}" type="presOf" srcId="{7E49B9BF-FF75-8D47-B7CC-49C0143C8015}" destId="{3E9049BF-35A0-DF44-8DA0-36B3F06B2D22}" srcOrd="0" destOrd="0" presId="urn:microsoft.com/office/officeart/2005/8/layout/process2"/>
    <dgm:cxn modelId="{26BDD6F8-E39D-B641-89CF-0C02FA1D9451}" srcId="{4967DF65-5EE1-BE41-9777-446B1C2702F0}" destId="{7E49B9BF-FF75-8D47-B7CC-49C0143C8015}" srcOrd="3" destOrd="0" parTransId="{C40D0A26-C341-BF4B-B213-C68BB1D7B4E9}" sibTransId="{093D09FB-E516-394D-8835-C1D7E8E76A5D}"/>
    <dgm:cxn modelId="{E75A64CC-C772-FA49-9789-0A261FE5019C}" type="presParOf" srcId="{E06C0C19-ED9C-1249-8F87-3153A02F7EB1}" destId="{F1A0B421-AF9A-8C41-9EFF-742F19398C5C}" srcOrd="0" destOrd="0" presId="urn:microsoft.com/office/officeart/2005/8/layout/process2"/>
    <dgm:cxn modelId="{8BF0422F-048F-D04D-963C-6AE05E99C1A2}" type="presParOf" srcId="{E06C0C19-ED9C-1249-8F87-3153A02F7EB1}" destId="{ED950940-D83F-464C-98D2-0C90CA915EF8}" srcOrd="1" destOrd="0" presId="urn:microsoft.com/office/officeart/2005/8/layout/process2"/>
    <dgm:cxn modelId="{40892EF1-045F-B444-85C4-B79E894ABF6D}" type="presParOf" srcId="{ED950940-D83F-464C-98D2-0C90CA915EF8}" destId="{829BBCF2-4AF1-1A41-B12C-901B766F7E77}" srcOrd="0" destOrd="0" presId="urn:microsoft.com/office/officeart/2005/8/layout/process2"/>
    <dgm:cxn modelId="{A48F7FA5-52CC-214A-ACDD-C74A34233A52}" type="presParOf" srcId="{E06C0C19-ED9C-1249-8F87-3153A02F7EB1}" destId="{E2D3D628-224A-E241-BEA4-83B4BA3709AF}" srcOrd="2" destOrd="0" presId="urn:microsoft.com/office/officeart/2005/8/layout/process2"/>
    <dgm:cxn modelId="{C4C40280-FFDA-134B-AD6B-F7D44871DAD0}" type="presParOf" srcId="{E06C0C19-ED9C-1249-8F87-3153A02F7EB1}" destId="{0C97168E-0133-3E47-8723-AB9132EEE8AC}" srcOrd="3" destOrd="0" presId="urn:microsoft.com/office/officeart/2005/8/layout/process2"/>
    <dgm:cxn modelId="{D1EB4A39-6977-CB4B-8102-B314DBA425F2}" type="presParOf" srcId="{0C97168E-0133-3E47-8723-AB9132EEE8AC}" destId="{083BEEA5-52CE-F146-A02E-6745713E3E4A}" srcOrd="0" destOrd="0" presId="urn:microsoft.com/office/officeart/2005/8/layout/process2"/>
    <dgm:cxn modelId="{BBF086BD-4F5E-E847-89AE-9CE058D089BF}" type="presParOf" srcId="{E06C0C19-ED9C-1249-8F87-3153A02F7EB1}" destId="{6A948802-E233-AA43-BC91-334107ADED7B}" srcOrd="4" destOrd="0" presId="urn:microsoft.com/office/officeart/2005/8/layout/process2"/>
    <dgm:cxn modelId="{17B1FF65-41C4-A048-B672-96E899C0F608}" type="presParOf" srcId="{E06C0C19-ED9C-1249-8F87-3153A02F7EB1}" destId="{D4269795-E64A-B24D-ABEC-FC42656F2F55}" srcOrd="5" destOrd="0" presId="urn:microsoft.com/office/officeart/2005/8/layout/process2"/>
    <dgm:cxn modelId="{EED98ECC-B3DF-F541-BE41-D1067FE74D68}" type="presParOf" srcId="{D4269795-E64A-B24D-ABEC-FC42656F2F55}" destId="{B430B9C9-490D-0B4E-A183-BC8896A18AD2}" srcOrd="0" destOrd="0" presId="urn:microsoft.com/office/officeart/2005/8/layout/process2"/>
    <dgm:cxn modelId="{42EE3C20-3A17-5D40-917C-1D968A7CED84}" type="presParOf" srcId="{E06C0C19-ED9C-1249-8F87-3153A02F7EB1}" destId="{3E9049BF-35A0-DF44-8DA0-36B3F06B2D22}" srcOrd="6" destOrd="0" presId="urn:microsoft.com/office/officeart/2005/8/layout/process2"/>
    <dgm:cxn modelId="{028FB74B-9590-E74E-AF1F-864F537F8C3F}" type="presParOf" srcId="{E06C0C19-ED9C-1249-8F87-3153A02F7EB1}" destId="{6071956E-8E32-F647-927D-4868202D8EDA}" srcOrd="7" destOrd="0" presId="urn:microsoft.com/office/officeart/2005/8/layout/process2"/>
    <dgm:cxn modelId="{5883F674-B406-224D-9603-0C8363BF5816}" type="presParOf" srcId="{6071956E-8E32-F647-927D-4868202D8EDA}" destId="{A903B6DA-EC44-C143-9A0F-E2916D2446DB}" srcOrd="0" destOrd="0" presId="urn:microsoft.com/office/officeart/2005/8/layout/process2"/>
    <dgm:cxn modelId="{575FBD6F-E105-224F-8203-7BFA8726F62C}" type="presParOf" srcId="{E06C0C19-ED9C-1249-8F87-3153A02F7EB1}" destId="{4633AC5E-EFF5-6D45-8252-C08163B5E244}" srcOrd="8" destOrd="0" presId="urn:microsoft.com/office/officeart/2005/8/layout/process2"/>
    <dgm:cxn modelId="{D3343383-694F-4603-A23B-2D2D24A0704F}" type="presParOf" srcId="{E06C0C19-ED9C-1249-8F87-3153A02F7EB1}" destId="{11568C8E-0580-4B99-AE4F-82DA8553D895}" srcOrd="9" destOrd="0" presId="urn:microsoft.com/office/officeart/2005/8/layout/process2"/>
    <dgm:cxn modelId="{B8318DDB-CFF3-4050-ADB8-224D78CA318B}" type="presParOf" srcId="{11568C8E-0580-4B99-AE4F-82DA8553D895}" destId="{FDF5C93E-765D-494B-8B12-781FCC9833A5}" srcOrd="0" destOrd="0" presId="urn:microsoft.com/office/officeart/2005/8/layout/process2"/>
    <dgm:cxn modelId="{BEB5967F-DEA4-4BB6-92D0-8E296652065D}" type="presParOf" srcId="{E06C0C19-ED9C-1249-8F87-3153A02F7EB1}" destId="{BB5EC9D0-B132-48B3-B0D6-E28F96F695B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67DF65-5EE1-BE41-9777-446B1C2702F0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F6247-9943-4247-967F-DBE7E6B2AF6A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Before 2015</a:t>
          </a:r>
        </a:p>
        <a:p>
          <a:r>
            <a:rPr lang="en-GB" dirty="0">
              <a:solidFill>
                <a:schemeClr val="bg1"/>
              </a:solidFill>
            </a:rPr>
            <a:t>(~2,000 cross-links)</a:t>
          </a:r>
        </a:p>
      </dgm:t>
    </dgm:pt>
    <dgm:pt modelId="{294627A6-1CC8-D943-9817-300DBF3E1C1C}" type="parTrans" cxnId="{01731FE6-053F-1C49-A081-619A61C8D7CD}">
      <dgm:prSet/>
      <dgm:spPr/>
      <dgm:t>
        <a:bodyPr/>
        <a:lstStyle/>
        <a:p>
          <a:endParaRPr lang="en-GB"/>
        </a:p>
      </dgm:t>
    </dgm:pt>
    <dgm:pt modelId="{DAF4CF08-799A-4B4D-81B0-234C3A6C0B61}" type="sibTrans" cxnId="{01731FE6-053F-1C49-A081-619A61C8D7CD}">
      <dgm:prSet/>
      <dgm:spPr/>
      <dgm:t>
        <a:bodyPr/>
        <a:lstStyle/>
        <a:p>
          <a:endParaRPr lang="en-GB"/>
        </a:p>
      </dgm:t>
    </dgm:pt>
    <dgm:pt modelId="{1E973FFE-2557-3E49-B31A-87B7A93EE353}">
      <dgm:prSet phldrT="[Text]"/>
      <dgm:spPr/>
      <dgm:t>
        <a:bodyPr/>
        <a:lstStyle/>
        <a:p>
          <a:r>
            <a:rPr lang="en-GB" dirty="0"/>
            <a:t>2017</a:t>
          </a:r>
        </a:p>
        <a:p>
          <a:r>
            <a:rPr lang="en-GB" dirty="0"/>
            <a:t>(~4,000 cross-links)</a:t>
          </a:r>
        </a:p>
      </dgm:t>
    </dgm:pt>
    <dgm:pt modelId="{23A46FB2-E543-094B-B7BF-AF535F604959}" type="parTrans" cxnId="{E3AB4E7F-C455-D146-804A-E22C636812B8}">
      <dgm:prSet/>
      <dgm:spPr/>
      <dgm:t>
        <a:bodyPr/>
        <a:lstStyle/>
        <a:p>
          <a:endParaRPr lang="en-GB"/>
        </a:p>
      </dgm:t>
    </dgm:pt>
    <dgm:pt modelId="{EF9A3505-5496-A144-A355-4A2682102DAE}" type="sibTrans" cxnId="{E3AB4E7F-C455-D146-804A-E22C636812B8}">
      <dgm:prSet/>
      <dgm:spPr/>
      <dgm:t>
        <a:bodyPr/>
        <a:lstStyle/>
        <a:p>
          <a:endParaRPr lang="en-GB"/>
        </a:p>
      </dgm:t>
    </dgm:pt>
    <dgm:pt modelId="{3111EE57-71FA-7740-876D-B6A03E6E8866}">
      <dgm:prSet phldrT="[Text]"/>
      <dgm:spPr/>
      <dgm:t>
        <a:bodyPr/>
        <a:lstStyle/>
        <a:p>
          <a:r>
            <a:rPr lang="en-GB" dirty="0"/>
            <a:t>2019</a:t>
          </a:r>
        </a:p>
        <a:p>
          <a:r>
            <a:rPr lang="en-GB" dirty="0"/>
            <a:t>(~8,000 cross-links)</a:t>
          </a:r>
        </a:p>
      </dgm:t>
    </dgm:pt>
    <dgm:pt modelId="{FFE0FB79-0B92-6E4C-940F-ECD130F91125}" type="parTrans" cxnId="{E619F972-3DA4-5E46-9A5C-27ED652C8802}">
      <dgm:prSet/>
      <dgm:spPr/>
      <dgm:t>
        <a:bodyPr/>
        <a:lstStyle/>
        <a:p>
          <a:endParaRPr lang="en-GB"/>
        </a:p>
      </dgm:t>
    </dgm:pt>
    <dgm:pt modelId="{7A8748A4-373B-BB4F-A2AA-A8CC9B686BCB}" type="sibTrans" cxnId="{E619F972-3DA4-5E46-9A5C-27ED652C8802}">
      <dgm:prSet/>
      <dgm:spPr/>
      <dgm:t>
        <a:bodyPr/>
        <a:lstStyle/>
        <a:p>
          <a:endParaRPr lang="en-GB"/>
        </a:p>
      </dgm:t>
    </dgm:pt>
    <dgm:pt modelId="{7E49B9BF-FF75-8D47-B7CC-49C0143C8015}">
      <dgm:prSet/>
      <dgm:spPr/>
      <dgm:t>
        <a:bodyPr/>
        <a:lstStyle/>
        <a:p>
          <a:r>
            <a:rPr lang="en-GB" dirty="0"/>
            <a:t>2021</a:t>
          </a:r>
        </a:p>
        <a:p>
          <a:r>
            <a:rPr lang="en-GB" dirty="0"/>
            <a:t>(~20,000 cross-links)</a:t>
          </a:r>
        </a:p>
      </dgm:t>
    </dgm:pt>
    <dgm:pt modelId="{C40D0A26-C341-BF4B-B213-C68BB1D7B4E9}" type="parTrans" cxnId="{26BDD6F8-E39D-B641-89CF-0C02FA1D9451}">
      <dgm:prSet/>
      <dgm:spPr/>
      <dgm:t>
        <a:bodyPr/>
        <a:lstStyle/>
        <a:p>
          <a:endParaRPr lang="en-GB"/>
        </a:p>
      </dgm:t>
    </dgm:pt>
    <dgm:pt modelId="{093D09FB-E516-394D-8835-C1D7E8E76A5D}" type="sibTrans" cxnId="{26BDD6F8-E39D-B641-89CF-0C02FA1D9451}">
      <dgm:prSet/>
      <dgm:spPr/>
      <dgm:t>
        <a:bodyPr/>
        <a:lstStyle/>
        <a:p>
          <a:endParaRPr lang="en-GB"/>
        </a:p>
      </dgm:t>
    </dgm:pt>
    <dgm:pt modelId="{15C3396F-6AA2-1147-935D-A21FCA9DB1C3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2022</a:t>
          </a:r>
        </a:p>
        <a:p>
          <a:r>
            <a:rPr lang="en-GB" dirty="0">
              <a:solidFill>
                <a:schemeClr val="bg1"/>
              </a:solidFill>
            </a:rPr>
            <a:t>(~30,000 cross-links)</a:t>
          </a:r>
        </a:p>
      </dgm:t>
    </dgm:pt>
    <dgm:pt modelId="{C79E695E-2F11-6243-BD99-4FCBE72C4C78}" type="parTrans" cxnId="{961168CC-4208-C948-AE35-0CE6E6DD5E9A}">
      <dgm:prSet/>
      <dgm:spPr/>
      <dgm:t>
        <a:bodyPr/>
        <a:lstStyle/>
        <a:p>
          <a:endParaRPr lang="en-GB"/>
        </a:p>
      </dgm:t>
    </dgm:pt>
    <dgm:pt modelId="{F12957A4-F6CC-3B4B-9A00-34E7F742392E}" type="sibTrans" cxnId="{961168CC-4208-C948-AE35-0CE6E6DD5E9A}">
      <dgm:prSet/>
      <dgm:spPr/>
      <dgm:t>
        <a:bodyPr/>
        <a:lstStyle/>
        <a:p>
          <a:endParaRPr lang="en-GB"/>
        </a:p>
      </dgm:t>
    </dgm:pt>
    <dgm:pt modelId="{39689BF0-16A9-4B5F-9906-BC3F134B5C6F}">
      <dgm:prSet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2023</a:t>
          </a:r>
        </a:p>
        <a:p>
          <a:r>
            <a:rPr lang="en-GB" dirty="0">
              <a:solidFill>
                <a:srgbClr val="FF0000"/>
              </a:solidFill>
            </a:rPr>
            <a:t>(???)</a:t>
          </a:r>
        </a:p>
      </dgm:t>
    </dgm:pt>
    <dgm:pt modelId="{132D348A-C812-4724-98EA-D14F94EE6261}" type="parTrans" cxnId="{8CA796A4-FF8D-4EA3-9447-803A07709746}">
      <dgm:prSet/>
      <dgm:spPr/>
      <dgm:t>
        <a:bodyPr/>
        <a:lstStyle/>
        <a:p>
          <a:endParaRPr lang="en-US"/>
        </a:p>
      </dgm:t>
    </dgm:pt>
    <dgm:pt modelId="{930CB203-C065-48C4-89C1-8D9FD2EF7FBA}" type="sibTrans" cxnId="{8CA796A4-FF8D-4EA3-9447-803A07709746}">
      <dgm:prSet/>
      <dgm:spPr/>
      <dgm:t>
        <a:bodyPr/>
        <a:lstStyle/>
        <a:p>
          <a:endParaRPr lang="en-US"/>
        </a:p>
      </dgm:t>
    </dgm:pt>
    <dgm:pt modelId="{E06C0C19-ED9C-1249-8F87-3153A02F7EB1}" type="pres">
      <dgm:prSet presAssocID="{4967DF65-5EE1-BE41-9777-446B1C2702F0}" presName="linearFlow" presStyleCnt="0">
        <dgm:presLayoutVars>
          <dgm:resizeHandles val="exact"/>
        </dgm:presLayoutVars>
      </dgm:prSet>
      <dgm:spPr/>
    </dgm:pt>
    <dgm:pt modelId="{F1A0B421-AF9A-8C41-9EFF-742F19398C5C}" type="pres">
      <dgm:prSet presAssocID="{067F6247-9943-4247-967F-DBE7E6B2AF6A}" presName="node" presStyleLbl="node1" presStyleIdx="0" presStyleCnt="6">
        <dgm:presLayoutVars>
          <dgm:bulletEnabled val="1"/>
        </dgm:presLayoutVars>
      </dgm:prSet>
      <dgm:spPr/>
    </dgm:pt>
    <dgm:pt modelId="{ED950940-D83F-464C-98D2-0C90CA915EF8}" type="pres">
      <dgm:prSet presAssocID="{DAF4CF08-799A-4B4D-81B0-234C3A6C0B61}" presName="sibTrans" presStyleLbl="sibTrans2D1" presStyleIdx="0" presStyleCnt="5"/>
      <dgm:spPr/>
    </dgm:pt>
    <dgm:pt modelId="{829BBCF2-4AF1-1A41-B12C-901B766F7E77}" type="pres">
      <dgm:prSet presAssocID="{DAF4CF08-799A-4B4D-81B0-234C3A6C0B61}" presName="connectorText" presStyleLbl="sibTrans2D1" presStyleIdx="0" presStyleCnt="5"/>
      <dgm:spPr/>
    </dgm:pt>
    <dgm:pt modelId="{E2D3D628-224A-E241-BEA4-83B4BA3709AF}" type="pres">
      <dgm:prSet presAssocID="{1E973FFE-2557-3E49-B31A-87B7A93EE353}" presName="node" presStyleLbl="node1" presStyleIdx="1" presStyleCnt="6">
        <dgm:presLayoutVars>
          <dgm:bulletEnabled val="1"/>
        </dgm:presLayoutVars>
      </dgm:prSet>
      <dgm:spPr/>
    </dgm:pt>
    <dgm:pt modelId="{0C97168E-0133-3E47-8723-AB9132EEE8AC}" type="pres">
      <dgm:prSet presAssocID="{EF9A3505-5496-A144-A355-4A2682102DAE}" presName="sibTrans" presStyleLbl="sibTrans2D1" presStyleIdx="1" presStyleCnt="5"/>
      <dgm:spPr/>
    </dgm:pt>
    <dgm:pt modelId="{083BEEA5-52CE-F146-A02E-6745713E3E4A}" type="pres">
      <dgm:prSet presAssocID="{EF9A3505-5496-A144-A355-4A2682102DAE}" presName="connectorText" presStyleLbl="sibTrans2D1" presStyleIdx="1" presStyleCnt="5"/>
      <dgm:spPr/>
    </dgm:pt>
    <dgm:pt modelId="{6A948802-E233-AA43-BC91-334107ADED7B}" type="pres">
      <dgm:prSet presAssocID="{3111EE57-71FA-7740-876D-B6A03E6E8866}" presName="node" presStyleLbl="node1" presStyleIdx="2" presStyleCnt="6">
        <dgm:presLayoutVars>
          <dgm:bulletEnabled val="1"/>
        </dgm:presLayoutVars>
      </dgm:prSet>
      <dgm:spPr/>
    </dgm:pt>
    <dgm:pt modelId="{D4269795-E64A-B24D-ABEC-FC42656F2F55}" type="pres">
      <dgm:prSet presAssocID="{7A8748A4-373B-BB4F-A2AA-A8CC9B686BCB}" presName="sibTrans" presStyleLbl="sibTrans2D1" presStyleIdx="2" presStyleCnt="5"/>
      <dgm:spPr/>
    </dgm:pt>
    <dgm:pt modelId="{B430B9C9-490D-0B4E-A183-BC8896A18AD2}" type="pres">
      <dgm:prSet presAssocID="{7A8748A4-373B-BB4F-A2AA-A8CC9B686BCB}" presName="connectorText" presStyleLbl="sibTrans2D1" presStyleIdx="2" presStyleCnt="5"/>
      <dgm:spPr/>
    </dgm:pt>
    <dgm:pt modelId="{3E9049BF-35A0-DF44-8DA0-36B3F06B2D22}" type="pres">
      <dgm:prSet presAssocID="{7E49B9BF-FF75-8D47-B7CC-49C0143C8015}" presName="node" presStyleLbl="node1" presStyleIdx="3" presStyleCnt="6">
        <dgm:presLayoutVars>
          <dgm:bulletEnabled val="1"/>
        </dgm:presLayoutVars>
      </dgm:prSet>
      <dgm:spPr/>
    </dgm:pt>
    <dgm:pt modelId="{6071956E-8E32-F647-927D-4868202D8EDA}" type="pres">
      <dgm:prSet presAssocID="{093D09FB-E516-394D-8835-C1D7E8E76A5D}" presName="sibTrans" presStyleLbl="sibTrans2D1" presStyleIdx="3" presStyleCnt="5"/>
      <dgm:spPr/>
    </dgm:pt>
    <dgm:pt modelId="{A903B6DA-EC44-C143-9A0F-E2916D2446DB}" type="pres">
      <dgm:prSet presAssocID="{093D09FB-E516-394D-8835-C1D7E8E76A5D}" presName="connectorText" presStyleLbl="sibTrans2D1" presStyleIdx="3" presStyleCnt="5"/>
      <dgm:spPr/>
    </dgm:pt>
    <dgm:pt modelId="{4633AC5E-EFF5-6D45-8252-C08163B5E244}" type="pres">
      <dgm:prSet presAssocID="{15C3396F-6AA2-1147-935D-A21FCA9DB1C3}" presName="node" presStyleLbl="node1" presStyleIdx="4" presStyleCnt="6">
        <dgm:presLayoutVars>
          <dgm:bulletEnabled val="1"/>
        </dgm:presLayoutVars>
      </dgm:prSet>
      <dgm:spPr/>
    </dgm:pt>
    <dgm:pt modelId="{11568C8E-0580-4B99-AE4F-82DA8553D895}" type="pres">
      <dgm:prSet presAssocID="{F12957A4-F6CC-3B4B-9A00-34E7F742392E}" presName="sibTrans" presStyleLbl="sibTrans2D1" presStyleIdx="4" presStyleCnt="5"/>
      <dgm:spPr/>
    </dgm:pt>
    <dgm:pt modelId="{FDF5C93E-765D-494B-8B12-781FCC9833A5}" type="pres">
      <dgm:prSet presAssocID="{F12957A4-F6CC-3B4B-9A00-34E7F742392E}" presName="connectorText" presStyleLbl="sibTrans2D1" presStyleIdx="4" presStyleCnt="5"/>
      <dgm:spPr/>
    </dgm:pt>
    <dgm:pt modelId="{BB5EC9D0-B132-48B3-B0D6-E28F96F695B6}" type="pres">
      <dgm:prSet presAssocID="{39689BF0-16A9-4B5F-9906-BC3F134B5C6F}" presName="node" presStyleLbl="node1" presStyleIdx="5" presStyleCnt="6">
        <dgm:presLayoutVars>
          <dgm:bulletEnabled val="1"/>
        </dgm:presLayoutVars>
      </dgm:prSet>
      <dgm:spPr/>
    </dgm:pt>
  </dgm:ptLst>
  <dgm:cxnLst>
    <dgm:cxn modelId="{E9574906-5E3B-174A-8BC0-27D4F0BAA755}" type="presOf" srcId="{7A8748A4-373B-BB4F-A2AA-A8CC9B686BCB}" destId="{B430B9C9-490D-0B4E-A183-BC8896A18AD2}" srcOrd="1" destOrd="0" presId="urn:microsoft.com/office/officeart/2005/8/layout/process2"/>
    <dgm:cxn modelId="{57C7500A-13D3-F644-8662-600901C4A865}" type="presOf" srcId="{EF9A3505-5496-A144-A355-4A2682102DAE}" destId="{083BEEA5-52CE-F146-A02E-6745713E3E4A}" srcOrd="1" destOrd="0" presId="urn:microsoft.com/office/officeart/2005/8/layout/process2"/>
    <dgm:cxn modelId="{301E1B56-4AC7-6F4C-B02F-47B52AD63C23}" type="presOf" srcId="{067F6247-9943-4247-967F-DBE7E6B2AF6A}" destId="{F1A0B421-AF9A-8C41-9EFF-742F19398C5C}" srcOrd="0" destOrd="0" presId="urn:microsoft.com/office/officeart/2005/8/layout/process2"/>
    <dgm:cxn modelId="{4B501D6B-0714-EF46-A0B9-7428478F749E}" type="presOf" srcId="{4967DF65-5EE1-BE41-9777-446B1C2702F0}" destId="{E06C0C19-ED9C-1249-8F87-3153A02F7EB1}" srcOrd="0" destOrd="0" presId="urn:microsoft.com/office/officeart/2005/8/layout/process2"/>
    <dgm:cxn modelId="{FDCD0E6D-AC8B-F542-8B24-87A76B1DF7FA}" type="presOf" srcId="{093D09FB-E516-394D-8835-C1D7E8E76A5D}" destId="{A903B6DA-EC44-C143-9A0F-E2916D2446DB}" srcOrd="1" destOrd="0" presId="urn:microsoft.com/office/officeart/2005/8/layout/process2"/>
    <dgm:cxn modelId="{E619F972-3DA4-5E46-9A5C-27ED652C8802}" srcId="{4967DF65-5EE1-BE41-9777-446B1C2702F0}" destId="{3111EE57-71FA-7740-876D-B6A03E6E8866}" srcOrd="2" destOrd="0" parTransId="{FFE0FB79-0B92-6E4C-940F-ECD130F91125}" sibTransId="{7A8748A4-373B-BB4F-A2AA-A8CC9B686BCB}"/>
    <dgm:cxn modelId="{ADC8B17A-97C6-45D3-BCD8-02260C6F3074}" type="presOf" srcId="{39689BF0-16A9-4B5F-9906-BC3F134B5C6F}" destId="{BB5EC9D0-B132-48B3-B0D6-E28F96F695B6}" srcOrd="0" destOrd="0" presId="urn:microsoft.com/office/officeart/2005/8/layout/process2"/>
    <dgm:cxn modelId="{E92E3F7D-C3CA-4140-9163-3CF40976A423}" type="presOf" srcId="{EF9A3505-5496-A144-A355-4A2682102DAE}" destId="{0C97168E-0133-3E47-8723-AB9132EEE8AC}" srcOrd="0" destOrd="0" presId="urn:microsoft.com/office/officeart/2005/8/layout/process2"/>
    <dgm:cxn modelId="{E3AB4E7F-C455-D146-804A-E22C636812B8}" srcId="{4967DF65-5EE1-BE41-9777-446B1C2702F0}" destId="{1E973FFE-2557-3E49-B31A-87B7A93EE353}" srcOrd="1" destOrd="0" parTransId="{23A46FB2-E543-094B-B7BF-AF535F604959}" sibTransId="{EF9A3505-5496-A144-A355-4A2682102DAE}"/>
    <dgm:cxn modelId="{8CA796A4-FF8D-4EA3-9447-803A07709746}" srcId="{4967DF65-5EE1-BE41-9777-446B1C2702F0}" destId="{39689BF0-16A9-4B5F-9906-BC3F134B5C6F}" srcOrd="5" destOrd="0" parTransId="{132D348A-C812-4724-98EA-D14F94EE6261}" sibTransId="{930CB203-C065-48C4-89C1-8D9FD2EF7FBA}"/>
    <dgm:cxn modelId="{A83865A5-8B89-3E4B-B4A0-FBE571D3F037}" type="presOf" srcId="{093D09FB-E516-394D-8835-C1D7E8E76A5D}" destId="{6071956E-8E32-F647-927D-4868202D8EDA}" srcOrd="0" destOrd="0" presId="urn:microsoft.com/office/officeart/2005/8/layout/process2"/>
    <dgm:cxn modelId="{76FAA5AB-528F-4E23-8A36-98A64F7D9A9D}" type="presOf" srcId="{F12957A4-F6CC-3B4B-9A00-34E7F742392E}" destId="{11568C8E-0580-4B99-AE4F-82DA8553D895}" srcOrd="0" destOrd="0" presId="urn:microsoft.com/office/officeart/2005/8/layout/process2"/>
    <dgm:cxn modelId="{F77350AE-7F17-4C68-8780-F6C37E1AAAD3}" type="presOf" srcId="{F12957A4-F6CC-3B4B-9A00-34E7F742392E}" destId="{FDF5C93E-765D-494B-8B12-781FCC9833A5}" srcOrd="1" destOrd="0" presId="urn:microsoft.com/office/officeart/2005/8/layout/process2"/>
    <dgm:cxn modelId="{EDB0BFB1-B1AC-C04D-922B-520C190FAA05}" type="presOf" srcId="{15C3396F-6AA2-1147-935D-A21FCA9DB1C3}" destId="{4633AC5E-EFF5-6D45-8252-C08163B5E244}" srcOrd="0" destOrd="0" presId="urn:microsoft.com/office/officeart/2005/8/layout/process2"/>
    <dgm:cxn modelId="{301587BF-3F57-A049-8EB0-9D93BE0F72E0}" type="presOf" srcId="{DAF4CF08-799A-4B4D-81B0-234C3A6C0B61}" destId="{ED950940-D83F-464C-98D2-0C90CA915EF8}" srcOrd="0" destOrd="0" presId="urn:microsoft.com/office/officeart/2005/8/layout/process2"/>
    <dgm:cxn modelId="{961168CC-4208-C948-AE35-0CE6E6DD5E9A}" srcId="{4967DF65-5EE1-BE41-9777-446B1C2702F0}" destId="{15C3396F-6AA2-1147-935D-A21FCA9DB1C3}" srcOrd="4" destOrd="0" parTransId="{C79E695E-2F11-6243-BD99-4FCBE72C4C78}" sibTransId="{F12957A4-F6CC-3B4B-9A00-34E7F742392E}"/>
    <dgm:cxn modelId="{551E6BCD-835A-494F-8902-AE1608FD8562}" type="presOf" srcId="{1E973FFE-2557-3E49-B31A-87B7A93EE353}" destId="{E2D3D628-224A-E241-BEA4-83B4BA3709AF}" srcOrd="0" destOrd="0" presId="urn:microsoft.com/office/officeart/2005/8/layout/process2"/>
    <dgm:cxn modelId="{D9417ED2-CD79-4844-AC0F-E360692C101C}" type="presOf" srcId="{7A8748A4-373B-BB4F-A2AA-A8CC9B686BCB}" destId="{D4269795-E64A-B24D-ABEC-FC42656F2F55}" srcOrd="0" destOrd="0" presId="urn:microsoft.com/office/officeart/2005/8/layout/process2"/>
    <dgm:cxn modelId="{6070CCD9-5CB2-5543-A1B8-E6783409474E}" type="presOf" srcId="{DAF4CF08-799A-4B4D-81B0-234C3A6C0B61}" destId="{829BBCF2-4AF1-1A41-B12C-901B766F7E77}" srcOrd="1" destOrd="0" presId="urn:microsoft.com/office/officeart/2005/8/layout/process2"/>
    <dgm:cxn modelId="{B2C45CE5-283B-6345-AEF7-0033D8ED073A}" type="presOf" srcId="{3111EE57-71FA-7740-876D-B6A03E6E8866}" destId="{6A948802-E233-AA43-BC91-334107ADED7B}" srcOrd="0" destOrd="0" presId="urn:microsoft.com/office/officeart/2005/8/layout/process2"/>
    <dgm:cxn modelId="{01731FE6-053F-1C49-A081-619A61C8D7CD}" srcId="{4967DF65-5EE1-BE41-9777-446B1C2702F0}" destId="{067F6247-9943-4247-967F-DBE7E6B2AF6A}" srcOrd="0" destOrd="0" parTransId="{294627A6-1CC8-D943-9817-300DBF3E1C1C}" sibTransId="{DAF4CF08-799A-4B4D-81B0-234C3A6C0B61}"/>
    <dgm:cxn modelId="{167A3CF5-5DA8-9744-929A-F0251F782F48}" type="presOf" srcId="{7E49B9BF-FF75-8D47-B7CC-49C0143C8015}" destId="{3E9049BF-35A0-DF44-8DA0-36B3F06B2D22}" srcOrd="0" destOrd="0" presId="urn:microsoft.com/office/officeart/2005/8/layout/process2"/>
    <dgm:cxn modelId="{26BDD6F8-E39D-B641-89CF-0C02FA1D9451}" srcId="{4967DF65-5EE1-BE41-9777-446B1C2702F0}" destId="{7E49B9BF-FF75-8D47-B7CC-49C0143C8015}" srcOrd="3" destOrd="0" parTransId="{C40D0A26-C341-BF4B-B213-C68BB1D7B4E9}" sibTransId="{093D09FB-E516-394D-8835-C1D7E8E76A5D}"/>
    <dgm:cxn modelId="{E75A64CC-C772-FA49-9789-0A261FE5019C}" type="presParOf" srcId="{E06C0C19-ED9C-1249-8F87-3153A02F7EB1}" destId="{F1A0B421-AF9A-8C41-9EFF-742F19398C5C}" srcOrd="0" destOrd="0" presId="urn:microsoft.com/office/officeart/2005/8/layout/process2"/>
    <dgm:cxn modelId="{8BF0422F-048F-D04D-963C-6AE05E99C1A2}" type="presParOf" srcId="{E06C0C19-ED9C-1249-8F87-3153A02F7EB1}" destId="{ED950940-D83F-464C-98D2-0C90CA915EF8}" srcOrd="1" destOrd="0" presId="urn:microsoft.com/office/officeart/2005/8/layout/process2"/>
    <dgm:cxn modelId="{40892EF1-045F-B444-85C4-B79E894ABF6D}" type="presParOf" srcId="{ED950940-D83F-464C-98D2-0C90CA915EF8}" destId="{829BBCF2-4AF1-1A41-B12C-901B766F7E77}" srcOrd="0" destOrd="0" presId="urn:microsoft.com/office/officeart/2005/8/layout/process2"/>
    <dgm:cxn modelId="{A48F7FA5-52CC-214A-ACDD-C74A34233A52}" type="presParOf" srcId="{E06C0C19-ED9C-1249-8F87-3153A02F7EB1}" destId="{E2D3D628-224A-E241-BEA4-83B4BA3709AF}" srcOrd="2" destOrd="0" presId="urn:microsoft.com/office/officeart/2005/8/layout/process2"/>
    <dgm:cxn modelId="{C4C40280-FFDA-134B-AD6B-F7D44871DAD0}" type="presParOf" srcId="{E06C0C19-ED9C-1249-8F87-3153A02F7EB1}" destId="{0C97168E-0133-3E47-8723-AB9132EEE8AC}" srcOrd="3" destOrd="0" presId="urn:microsoft.com/office/officeart/2005/8/layout/process2"/>
    <dgm:cxn modelId="{D1EB4A39-6977-CB4B-8102-B314DBA425F2}" type="presParOf" srcId="{0C97168E-0133-3E47-8723-AB9132EEE8AC}" destId="{083BEEA5-52CE-F146-A02E-6745713E3E4A}" srcOrd="0" destOrd="0" presId="urn:microsoft.com/office/officeart/2005/8/layout/process2"/>
    <dgm:cxn modelId="{BBF086BD-4F5E-E847-89AE-9CE058D089BF}" type="presParOf" srcId="{E06C0C19-ED9C-1249-8F87-3153A02F7EB1}" destId="{6A948802-E233-AA43-BC91-334107ADED7B}" srcOrd="4" destOrd="0" presId="urn:microsoft.com/office/officeart/2005/8/layout/process2"/>
    <dgm:cxn modelId="{17B1FF65-41C4-A048-B672-96E899C0F608}" type="presParOf" srcId="{E06C0C19-ED9C-1249-8F87-3153A02F7EB1}" destId="{D4269795-E64A-B24D-ABEC-FC42656F2F55}" srcOrd="5" destOrd="0" presId="urn:microsoft.com/office/officeart/2005/8/layout/process2"/>
    <dgm:cxn modelId="{EED98ECC-B3DF-F541-BE41-D1067FE74D68}" type="presParOf" srcId="{D4269795-E64A-B24D-ABEC-FC42656F2F55}" destId="{B430B9C9-490D-0B4E-A183-BC8896A18AD2}" srcOrd="0" destOrd="0" presId="urn:microsoft.com/office/officeart/2005/8/layout/process2"/>
    <dgm:cxn modelId="{42EE3C20-3A17-5D40-917C-1D968A7CED84}" type="presParOf" srcId="{E06C0C19-ED9C-1249-8F87-3153A02F7EB1}" destId="{3E9049BF-35A0-DF44-8DA0-36B3F06B2D22}" srcOrd="6" destOrd="0" presId="urn:microsoft.com/office/officeart/2005/8/layout/process2"/>
    <dgm:cxn modelId="{028FB74B-9590-E74E-AF1F-864F537F8C3F}" type="presParOf" srcId="{E06C0C19-ED9C-1249-8F87-3153A02F7EB1}" destId="{6071956E-8E32-F647-927D-4868202D8EDA}" srcOrd="7" destOrd="0" presId="urn:microsoft.com/office/officeart/2005/8/layout/process2"/>
    <dgm:cxn modelId="{5883F674-B406-224D-9603-0C8363BF5816}" type="presParOf" srcId="{6071956E-8E32-F647-927D-4868202D8EDA}" destId="{A903B6DA-EC44-C143-9A0F-E2916D2446DB}" srcOrd="0" destOrd="0" presId="urn:microsoft.com/office/officeart/2005/8/layout/process2"/>
    <dgm:cxn modelId="{575FBD6F-E105-224F-8203-7BFA8726F62C}" type="presParOf" srcId="{E06C0C19-ED9C-1249-8F87-3153A02F7EB1}" destId="{4633AC5E-EFF5-6D45-8252-C08163B5E244}" srcOrd="8" destOrd="0" presId="urn:microsoft.com/office/officeart/2005/8/layout/process2"/>
    <dgm:cxn modelId="{D3343383-694F-4603-A23B-2D2D24A0704F}" type="presParOf" srcId="{E06C0C19-ED9C-1249-8F87-3153A02F7EB1}" destId="{11568C8E-0580-4B99-AE4F-82DA8553D895}" srcOrd="9" destOrd="0" presId="urn:microsoft.com/office/officeart/2005/8/layout/process2"/>
    <dgm:cxn modelId="{B8318DDB-CFF3-4050-ADB8-224D78CA318B}" type="presParOf" srcId="{11568C8E-0580-4B99-AE4F-82DA8553D895}" destId="{FDF5C93E-765D-494B-8B12-781FCC9833A5}" srcOrd="0" destOrd="0" presId="urn:microsoft.com/office/officeart/2005/8/layout/process2"/>
    <dgm:cxn modelId="{BEB5967F-DEA4-4BB6-92D0-8E296652065D}" type="presParOf" srcId="{E06C0C19-ED9C-1249-8F87-3153A02F7EB1}" destId="{BB5EC9D0-B132-48B3-B0D6-E28F96F695B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0B421-AF9A-8C41-9EFF-742F19398C5C}">
      <dsp:nvSpPr>
        <dsp:cNvPr id="0" name=""/>
        <dsp:cNvSpPr/>
      </dsp:nvSpPr>
      <dsp:spPr>
        <a:xfrm>
          <a:off x="308877" y="199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 before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(~2,000 cross-links)</a:t>
          </a:r>
        </a:p>
      </dsp:txBody>
      <dsp:txXfrm>
        <a:off x="326225" y="19346"/>
        <a:ext cx="1485767" cy="557617"/>
      </dsp:txXfrm>
    </dsp:sp>
    <dsp:sp modelId="{ED950940-D83F-464C-98D2-0C90CA915EF8}">
      <dsp:nvSpPr>
        <dsp:cNvPr id="0" name=""/>
        <dsp:cNvSpPr/>
      </dsp:nvSpPr>
      <dsp:spPr>
        <a:xfrm rot="5400000">
          <a:off x="958050" y="60912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631332"/>
        <a:ext cx="159924" cy="155482"/>
      </dsp:txXfrm>
    </dsp:sp>
    <dsp:sp modelId="{E2D3D628-224A-E241-BEA4-83B4BA3709AF}">
      <dsp:nvSpPr>
        <dsp:cNvPr id="0" name=""/>
        <dsp:cNvSpPr/>
      </dsp:nvSpPr>
      <dsp:spPr>
        <a:xfrm>
          <a:off x="308877" y="89046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2017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(~4,000 cross-links)</a:t>
          </a:r>
        </a:p>
      </dsp:txBody>
      <dsp:txXfrm>
        <a:off x="326225" y="907816"/>
        <a:ext cx="1485767" cy="557617"/>
      </dsp:txXfrm>
    </dsp:sp>
    <dsp:sp modelId="{0C97168E-0133-3E47-8723-AB9132EEE8AC}">
      <dsp:nvSpPr>
        <dsp:cNvPr id="0" name=""/>
        <dsp:cNvSpPr/>
      </dsp:nvSpPr>
      <dsp:spPr>
        <a:xfrm rot="5400000">
          <a:off x="958050" y="149759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1519802"/>
        <a:ext cx="159924" cy="155482"/>
      </dsp:txXfrm>
    </dsp:sp>
    <dsp:sp modelId="{6A948802-E233-AA43-BC91-334107ADED7B}">
      <dsp:nvSpPr>
        <dsp:cNvPr id="0" name=""/>
        <dsp:cNvSpPr/>
      </dsp:nvSpPr>
      <dsp:spPr>
        <a:xfrm>
          <a:off x="308877" y="177893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(~6,000 cross-links)</a:t>
          </a:r>
        </a:p>
      </dsp:txBody>
      <dsp:txXfrm>
        <a:off x="326225" y="1796286"/>
        <a:ext cx="1485767" cy="557617"/>
      </dsp:txXfrm>
    </dsp:sp>
    <dsp:sp modelId="{D4269795-E64A-B24D-ABEC-FC42656F2F55}">
      <dsp:nvSpPr>
        <dsp:cNvPr id="0" name=""/>
        <dsp:cNvSpPr/>
      </dsp:nvSpPr>
      <dsp:spPr>
        <a:xfrm rot="5400000">
          <a:off x="958050" y="238606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2408272"/>
        <a:ext cx="159924" cy="155482"/>
      </dsp:txXfrm>
    </dsp:sp>
    <dsp:sp modelId="{3E9049BF-35A0-DF44-8DA0-36B3F06B2D22}">
      <dsp:nvSpPr>
        <dsp:cNvPr id="0" name=""/>
        <dsp:cNvSpPr/>
      </dsp:nvSpPr>
      <dsp:spPr>
        <a:xfrm>
          <a:off x="308877" y="266740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(~20,000 cross-links)</a:t>
          </a:r>
        </a:p>
      </dsp:txBody>
      <dsp:txXfrm>
        <a:off x="326225" y="2684756"/>
        <a:ext cx="1485767" cy="557617"/>
      </dsp:txXfrm>
    </dsp:sp>
    <dsp:sp modelId="{6071956E-8E32-F647-927D-4868202D8EDA}">
      <dsp:nvSpPr>
        <dsp:cNvPr id="0" name=""/>
        <dsp:cNvSpPr/>
      </dsp:nvSpPr>
      <dsp:spPr>
        <a:xfrm rot="5400000">
          <a:off x="958050" y="327452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3296741"/>
        <a:ext cx="159924" cy="155482"/>
      </dsp:txXfrm>
    </dsp:sp>
    <dsp:sp modelId="{4633AC5E-EFF5-6D45-8252-C08163B5E244}">
      <dsp:nvSpPr>
        <dsp:cNvPr id="0" name=""/>
        <dsp:cNvSpPr/>
      </dsp:nvSpPr>
      <dsp:spPr>
        <a:xfrm>
          <a:off x="308877" y="355587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(~30,000 cross-links)</a:t>
          </a:r>
        </a:p>
      </dsp:txBody>
      <dsp:txXfrm>
        <a:off x="326225" y="3573226"/>
        <a:ext cx="1485767" cy="557617"/>
      </dsp:txXfrm>
    </dsp:sp>
    <dsp:sp modelId="{FAFF59BD-E89C-4318-B36C-DF16FD250198}">
      <dsp:nvSpPr>
        <dsp:cNvPr id="0" name=""/>
        <dsp:cNvSpPr/>
      </dsp:nvSpPr>
      <dsp:spPr>
        <a:xfrm rot="5400000">
          <a:off x="958050" y="416299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4185211"/>
        <a:ext cx="159924" cy="155482"/>
      </dsp:txXfrm>
    </dsp:sp>
    <dsp:sp modelId="{FDB0817D-EC45-4301-90C8-6874AC7111B3}">
      <dsp:nvSpPr>
        <dsp:cNvPr id="0" name=""/>
        <dsp:cNvSpPr/>
      </dsp:nvSpPr>
      <dsp:spPr>
        <a:xfrm>
          <a:off x="308877" y="444434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(???)</a:t>
          </a:r>
        </a:p>
      </dsp:txBody>
      <dsp:txXfrm>
        <a:off x="326225" y="4461696"/>
        <a:ext cx="1485767" cy="557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0B421-AF9A-8C41-9EFF-742F19398C5C}">
      <dsp:nvSpPr>
        <dsp:cNvPr id="0" name=""/>
        <dsp:cNvSpPr/>
      </dsp:nvSpPr>
      <dsp:spPr>
        <a:xfrm>
          <a:off x="308877" y="199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 before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(~2,000 cross-links)</a:t>
          </a:r>
        </a:p>
      </dsp:txBody>
      <dsp:txXfrm>
        <a:off x="326225" y="19346"/>
        <a:ext cx="1485767" cy="557617"/>
      </dsp:txXfrm>
    </dsp:sp>
    <dsp:sp modelId="{ED950940-D83F-464C-98D2-0C90CA915EF8}">
      <dsp:nvSpPr>
        <dsp:cNvPr id="0" name=""/>
        <dsp:cNvSpPr/>
      </dsp:nvSpPr>
      <dsp:spPr>
        <a:xfrm rot="5400000">
          <a:off x="958050" y="60912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631332"/>
        <a:ext cx="159924" cy="155482"/>
      </dsp:txXfrm>
    </dsp:sp>
    <dsp:sp modelId="{E2D3D628-224A-E241-BEA4-83B4BA3709AF}">
      <dsp:nvSpPr>
        <dsp:cNvPr id="0" name=""/>
        <dsp:cNvSpPr/>
      </dsp:nvSpPr>
      <dsp:spPr>
        <a:xfrm>
          <a:off x="308877" y="89046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(~4,000 cross-links)</a:t>
          </a:r>
        </a:p>
      </dsp:txBody>
      <dsp:txXfrm>
        <a:off x="326225" y="907816"/>
        <a:ext cx="1485767" cy="557617"/>
      </dsp:txXfrm>
    </dsp:sp>
    <dsp:sp modelId="{0C97168E-0133-3E47-8723-AB9132EEE8AC}">
      <dsp:nvSpPr>
        <dsp:cNvPr id="0" name=""/>
        <dsp:cNvSpPr/>
      </dsp:nvSpPr>
      <dsp:spPr>
        <a:xfrm rot="5400000">
          <a:off x="958050" y="149759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1519802"/>
        <a:ext cx="159924" cy="155482"/>
      </dsp:txXfrm>
    </dsp:sp>
    <dsp:sp modelId="{6A948802-E233-AA43-BC91-334107ADED7B}">
      <dsp:nvSpPr>
        <dsp:cNvPr id="0" name=""/>
        <dsp:cNvSpPr/>
      </dsp:nvSpPr>
      <dsp:spPr>
        <a:xfrm>
          <a:off x="308877" y="177893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(~6,000 cross-links)</a:t>
          </a:r>
        </a:p>
      </dsp:txBody>
      <dsp:txXfrm>
        <a:off x="326225" y="1796286"/>
        <a:ext cx="1485767" cy="557617"/>
      </dsp:txXfrm>
    </dsp:sp>
    <dsp:sp modelId="{D4269795-E64A-B24D-ABEC-FC42656F2F55}">
      <dsp:nvSpPr>
        <dsp:cNvPr id="0" name=""/>
        <dsp:cNvSpPr/>
      </dsp:nvSpPr>
      <dsp:spPr>
        <a:xfrm rot="5400000">
          <a:off x="958050" y="238606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2408272"/>
        <a:ext cx="159924" cy="155482"/>
      </dsp:txXfrm>
    </dsp:sp>
    <dsp:sp modelId="{3E9049BF-35A0-DF44-8DA0-36B3F06B2D22}">
      <dsp:nvSpPr>
        <dsp:cNvPr id="0" name=""/>
        <dsp:cNvSpPr/>
      </dsp:nvSpPr>
      <dsp:spPr>
        <a:xfrm>
          <a:off x="308877" y="266740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(~20,000 cross-links)</a:t>
          </a:r>
        </a:p>
      </dsp:txBody>
      <dsp:txXfrm>
        <a:off x="326225" y="2684756"/>
        <a:ext cx="1485767" cy="557617"/>
      </dsp:txXfrm>
    </dsp:sp>
    <dsp:sp modelId="{6071956E-8E32-F647-927D-4868202D8EDA}">
      <dsp:nvSpPr>
        <dsp:cNvPr id="0" name=""/>
        <dsp:cNvSpPr/>
      </dsp:nvSpPr>
      <dsp:spPr>
        <a:xfrm rot="5400000">
          <a:off x="958050" y="327452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3296741"/>
        <a:ext cx="159924" cy="155482"/>
      </dsp:txXfrm>
    </dsp:sp>
    <dsp:sp modelId="{4633AC5E-EFF5-6D45-8252-C08163B5E244}">
      <dsp:nvSpPr>
        <dsp:cNvPr id="0" name=""/>
        <dsp:cNvSpPr/>
      </dsp:nvSpPr>
      <dsp:spPr>
        <a:xfrm>
          <a:off x="308877" y="355587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(~30,000 cross-links)</a:t>
          </a:r>
        </a:p>
      </dsp:txBody>
      <dsp:txXfrm>
        <a:off x="326225" y="3573226"/>
        <a:ext cx="1485767" cy="557617"/>
      </dsp:txXfrm>
    </dsp:sp>
    <dsp:sp modelId="{114ED889-FB32-4EC2-8D86-60F4AC533B43}">
      <dsp:nvSpPr>
        <dsp:cNvPr id="0" name=""/>
        <dsp:cNvSpPr/>
      </dsp:nvSpPr>
      <dsp:spPr>
        <a:xfrm rot="5400000">
          <a:off x="958050" y="416299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4185211"/>
        <a:ext cx="159924" cy="155482"/>
      </dsp:txXfrm>
    </dsp:sp>
    <dsp:sp modelId="{B7F43069-430F-4FD6-A645-57B717A8B06A}">
      <dsp:nvSpPr>
        <dsp:cNvPr id="0" name=""/>
        <dsp:cNvSpPr/>
      </dsp:nvSpPr>
      <dsp:spPr>
        <a:xfrm>
          <a:off x="308877" y="444434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(???)</a:t>
          </a:r>
        </a:p>
      </dsp:txBody>
      <dsp:txXfrm>
        <a:off x="326225" y="4461696"/>
        <a:ext cx="1485767" cy="557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0B421-AF9A-8C41-9EFF-742F19398C5C}">
      <dsp:nvSpPr>
        <dsp:cNvPr id="0" name=""/>
        <dsp:cNvSpPr/>
      </dsp:nvSpPr>
      <dsp:spPr>
        <a:xfrm>
          <a:off x="308877" y="199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Before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(~2,000 cross-links)</a:t>
          </a:r>
        </a:p>
      </dsp:txBody>
      <dsp:txXfrm>
        <a:off x="326225" y="19346"/>
        <a:ext cx="1485767" cy="557617"/>
      </dsp:txXfrm>
    </dsp:sp>
    <dsp:sp modelId="{ED950940-D83F-464C-98D2-0C90CA915EF8}">
      <dsp:nvSpPr>
        <dsp:cNvPr id="0" name=""/>
        <dsp:cNvSpPr/>
      </dsp:nvSpPr>
      <dsp:spPr>
        <a:xfrm rot="5400000">
          <a:off x="958050" y="60912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631332"/>
        <a:ext cx="159924" cy="155482"/>
      </dsp:txXfrm>
    </dsp:sp>
    <dsp:sp modelId="{E2D3D628-224A-E241-BEA4-83B4BA3709AF}">
      <dsp:nvSpPr>
        <dsp:cNvPr id="0" name=""/>
        <dsp:cNvSpPr/>
      </dsp:nvSpPr>
      <dsp:spPr>
        <a:xfrm>
          <a:off x="308877" y="89046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(~4,000 cross-links)</a:t>
          </a:r>
        </a:p>
      </dsp:txBody>
      <dsp:txXfrm>
        <a:off x="326225" y="907816"/>
        <a:ext cx="1485767" cy="557617"/>
      </dsp:txXfrm>
    </dsp:sp>
    <dsp:sp modelId="{0C97168E-0133-3E47-8723-AB9132EEE8AC}">
      <dsp:nvSpPr>
        <dsp:cNvPr id="0" name=""/>
        <dsp:cNvSpPr/>
      </dsp:nvSpPr>
      <dsp:spPr>
        <a:xfrm rot="5400000">
          <a:off x="958050" y="149759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1519802"/>
        <a:ext cx="159924" cy="155482"/>
      </dsp:txXfrm>
    </dsp:sp>
    <dsp:sp modelId="{6A948802-E233-AA43-BC91-334107ADED7B}">
      <dsp:nvSpPr>
        <dsp:cNvPr id="0" name=""/>
        <dsp:cNvSpPr/>
      </dsp:nvSpPr>
      <dsp:spPr>
        <a:xfrm>
          <a:off x="308877" y="177893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(~6,000 cross-links)</a:t>
          </a:r>
        </a:p>
      </dsp:txBody>
      <dsp:txXfrm>
        <a:off x="326225" y="1796286"/>
        <a:ext cx="1485767" cy="557617"/>
      </dsp:txXfrm>
    </dsp:sp>
    <dsp:sp modelId="{D4269795-E64A-B24D-ABEC-FC42656F2F55}">
      <dsp:nvSpPr>
        <dsp:cNvPr id="0" name=""/>
        <dsp:cNvSpPr/>
      </dsp:nvSpPr>
      <dsp:spPr>
        <a:xfrm rot="5400000">
          <a:off x="958050" y="238606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2408272"/>
        <a:ext cx="159924" cy="155482"/>
      </dsp:txXfrm>
    </dsp:sp>
    <dsp:sp modelId="{3E9049BF-35A0-DF44-8DA0-36B3F06B2D22}">
      <dsp:nvSpPr>
        <dsp:cNvPr id="0" name=""/>
        <dsp:cNvSpPr/>
      </dsp:nvSpPr>
      <dsp:spPr>
        <a:xfrm>
          <a:off x="308877" y="266740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(~20,000 cross-links)</a:t>
          </a:r>
        </a:p>
      </dsp:txBody>
      <dsp:txXfrm>
        <a:off x="326225" y="2684756"/>
        <a:ext cx="1485767" cy="557617"/>
      </dsp:txXfrm>
    </dsp:sp>
    <dsp:sp modelId="{6071956E-8E32-F647-927D-4868202D8EDA}">
      <dsp:nvSpPr>
        <dsp:cNvPr id="0" name=""/>
        <dsp:cNvSpPr/>
      </dsp:nvSpPr>
      <dsp:spPr>
        <a:xfrm rot="5400000">
          <a:off x="958050" y="327452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3296741"/>
        <a:ext cx="159924" cy="155482"/>
      </dsp:txXfrm>
    </dsp:sp>
    <dsp:sp modelId="{4633AC5E-EFF5-6D45-8252-C08163B5E244}">
      <dsp:nvSpPr>
        <dsp:cNvPr id="0" name=""/>
        <dsp:cNvSpPr/>
      </dsp:nvSpPr>
      <dsp:spPr>
        <a:xfrm>
          <a:off x="308877" y="355587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(~30,000 cross-links)</a:t>
          </a:r>
        </a:p>
      </dsp:txBody>
      <dsp:txXfrm>
        <a:off x="326225" y="3573226"/>
        <a:ext cx="1485767" cy="557617"/>
      </dsp:txXfrm>
    </dsp:sp>
    <dsp:sp modelId="{F52CF766-E9AD-4C17-985F-35BD43550F65}">
      <dsp:nvSpPr>
        <dsp:cNvPr id="0" name=""/>
        <dsp:cNvSpPr/>
      </dsp:nvSpPr>
      <dsp:spPr>
        <a:xfrm rot="5400000">
          <a:off x="958050" y="416299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4185211"/>
        <a:ext cx="159924" cy="155482"/>
      </dsp:txXfrm>
    </dsp:sp>
    <dsp:sp modelId="{1D25BBA7-416C-4540-9DEE-8C2377FB40BB}">
      <dsp:nvSpPr>
        <dsp:cNvPr id="0" name=""/>
        <dsp:cNvSpPr/>
      </dsp:nvSpPr>
      <dsp:spPr>
        <a:xfrm>
          <a:off x="308877" y="444434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(???)</a:t>
          </a:r>
        </a:p>
      </dsp:txBody>
      <dsp:txXfrm>
        <a:off x="326225" y="4461696"/>
        <a:ext cx="1485767" cy="5576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0B421-AF9A-8C41-9EFF-742F19398C5C}">
      <dsp:nvSpPr>
        <dsp:cNvPr id="0" name=""/>
        <dsp:cNvSpPr/>
      </dsp:nvSpPr>
      <dsp:spPr>
        <a:xfrm>
          <a:off x="308877" y="199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 Before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(~2,000 cross-links)</a:t>
          </a:r>
        </a:p>
      </dsp:txBody>
      <dsp:txXfrm>
        <a:off x="326225" y="19346"/>
        <a:ext cx="1485767" cy="557617"/>
      </dsp:txXfrm>
    </dsp:sp>
    <dsp:sp modelId="{ED950940-D83F-464C-98D2-0C90CA915EF8}">
      <dsp:nvSpPr>
        <dsp:cNvPr id="0" name=""/>
        <dsp:cNvSpPr/>
      </dsp:nvSpPr>
      <dsp:spPr>
        <a:xfrm rot="5400000">
          <a:off x="958050" y="60912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631332"/>
        <a:ext cx="159924" cy="155482"/>
      </dsp:txXfrm>
    </dsp:sp>
    <dsp:sp modelId="{E2D3D628-224A-E241-BEA4-83B4BA3709AF}">
      <dsp:nvSpPr>
        <dsp:cNvPr id="0" name=""/>
        <dsp:cNvSpPr/>
      </dsp:nvSpPr>
      <dsp:spPr>
        <a:xfrm>
          <a:off x="308877" y="89046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(~4,000 cross-links)</a:t>
          </a:r>
        </a:p>
      </dsp:txBody>
      <dsp:txXfrm>
        <a:off x="326225" y="907816"/>
        <a:ext cx="1485767" cy="557617"/>
      </dsp:txXfrm>
    </dsp:sp>
    <dsp:sp modelId="{0C97168E-0133-3E47-8723-AB9132EEE8AC}">
      <dsp:nvSpPr>
        <dsp:cNvPr id="0" name=""/>
        <dsp:cNvSpPr/>
      </dsp:nvSpPr>
      <dsp:spPr>
        <a:xfrm rot="5400000">
          <a:off x="958050" y="149759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1519802"/>
        <a:ext cx="159924" cy="155482"/>
      </dsp:txXfrm>
    </dsp:sp>
    <dsp:sp modelId="{6A948802-E233-AA43-BC91-334107ADED7B}">
      <dsp:nvSpPr>
        <dsp:cNvPr id="0" name=""/>
        <dsp:cNvSpPr/>
      </dsp:nvSpPr>
      <dsp:spPr>
        <a:xfrm>
          <a:off x="308877" y="177893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(~8,000 cross-links)</a:t>
          </a:r>
        </a:p>
      </dsp:txBody>
      <dsp:txXfrm>
        <a:off x="326225" y="1796286"/>
        <a:ext cx="1485767" cy="557617"/>
      </dsp:txXfrm>
    </dsp:sp>
    <dsp:sp modelId="{D4269795-E64A-B24D-ABEC-FC42656F2F55}">
      <dsp:nvSpPr>
        <dsp:cNvPr id="0" name=""/>
        <dsp:cNvSpPr/>
      </dsp:nvSpPr>
      <dsp:spPr>
        <a:xfrm rot="5400000">
          <a:off x="958050" y="238606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2408272"/>
        <a:ext cx="159924" cy="155482"/>
      </dsp:txXfrm>
    </dsp:sp>
    <dsp:sp modelId="{3E9049BF-35A0-DF44-8DA0-36B3F06B2D22}">
      <dsp:nvSpPr>
        <dsp:cNvPr id="0" name=""/>
        <dsp:cNvSpPr/>
      </dsp:nvSpPr>
      <dsp:spPr>
        <a:xfrm>
          <a:off x="308877" y="266740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(~20,000 cross-links)</a:t>
          </a:r>
        </a:p>
      </dsp:txBody>
      <dsp:txXfrm>
        <a:off x="326225" y="2684756"/>
        <a:ext cx="1485767" cy="557617"/>
      </dsp:txXfrm>
    </dsp:sp>
    <dsp:sp modelId="{6071956E-8E32-F647-927D-4868202D8EDA}">
      <dsp:nvSpPr>
        <dsp:cNvPr id="0" name=""/>
        <dsp:cNvSpPr/>
      </dsp:nvSpPr>
      <dsp:spPr>
        <a:xfrm rot="5400000">
          <a:off x="958050" y="327452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3296741"/>
        <a:ext cx="159924" cy="155482"/>
      </dsp:txXfrm>
    </dsp:sp>
    <dsp:sp modelId="{4633AC5E-EFF5-6D45-8252-C08163B5E244}">
      <dsp:nvSpPr>
        <dsp:cNvPr id="0" name=""/>
        <dsp:cNvSpPr/>
      </dsp:nvSpPr>
      <dsp:spPr>
        <a:xfrm>
          <a:off x="308877" y="355587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(~30,000 cross-links)</a:t>
          </a:r>
        </a:p>
      </dsp:txBody>
      <dsp:txXfrm>
        <a:off x="326225" y="3573226"/>
        <a:ext cx="1485767" cy="557617"/>
      </dsp:txXfrm>
    </dsp:sp>
    <dsp:sp modelId="{11568C8E-0580-4B99-AE4F-82DA8553D895}">
      <dsp:nvSpPr>
        <dsp:cNvPr id="0" name=""/>
        <dsp:cNvSpPr/>
      </dsp:nvSpPr>
      <dsp:spPr>
        <a:xfrm rot="5400000">
          <a:off x="958050" y="416299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4185211"/>
        <a:ext cx="159924" cy="155482"/>
      </dsp:txXfrm>
    </dsp:sp>
    <dsp:sp modelId="{BB5EC9D0-B132-48B3-B0D6-E28F96F695B6}">
      <dsp:nvSpPr>
        <dsp:cNvPr id="0" name=""/>
        <dsp:cNvSpPr/>
      </dsp:nvSpPr>
      <dsp:spPr>
        <a:xfrm>
          <a:off x="308877" y="444434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(???)</a:t>
          </a:r>
        </a:p>
      </dsp:txBody>
      <dsp:txXfrm>
        <a:off x="326225" y="4461696"/>
        <a:ext cx="1485767" cy="5576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0B421-AF9A-8C41-9EFF-742F19398C5C}">
      <dsp:nvSpPr>
        <dsp:cNvPr id="0" name=""/>
        <dsp:cNvSpPr/>
      </dsp:nvSpPr>
      <dsp:spPr>
        <a:xfrm>
          <a:off x="308877" y="199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Before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(~2,000 cross-links)</a:t>
          </a:r>
        </a:p>
      </dsp:txBody>
      <dsp:txXfrm>
        <a:off x="326225" y="19346"/>
        <a:ext cx="1485767" cy="557617"/>
      </dsp:txXfrm>
    </dsp:sp>
    <dsp:sp modelId="{ED950940-D83F-464C-98D2-0C90CA915EF8}">
      <dsp:nvSpPr>
        <dsp:cNvPr id="0" name=""/>
        <dsp:cNvSpPr/>
      </dsp:nvSpPr>
      <dsp:spPr>
        <a:xfrm rot="5400000">
          <a:off x="958050" y="60912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631332"/>
        <a:ext cx="159924" cy="155482"/>
      </dsp:txXfrm>
    </dsp:sp>
    <dsp:sp modelId="{E2D3D628-224A-E241-BEA4-83B4BA3709AF}">
      <dsp:nvSpPr>
        <dsp:cNvPr id="0" name=""/>
        <dsp:cNvSpPr/>
      </dsp:nvSpPr>
      <dsp:spPr>
        <a:xfrm>
          <a:off x="308877" y="89046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(~4,000 cross-links)</a:t>
          </a:r>
        </a:p>
      </dsp:txBody>
      <dsp:txXfrm>
        <a:off x="326225" y="907816"/>
        <a:ext cx="1485767" cy="557617"/>
      </dsp:txXfrm>
    </dsp:sp>
    <dsp:sp modelId="{0C97168E-0133-3E47-8723-AB9132EEE8AC}">
      <dsp:nvSpPr>
        <dsp:cNvPr id="0" name=""/>
        <dsp:cNvSpPr/>
      </dsp:nvSpPr>
      <dsp:spPr>
        <a:xfrm rot="5400000">
          <a:off x="958050" y="149759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1519802"/>
        <a:ext cx="159924" cy="155482"/>
      </dsp:txXfrm>
    </dsp:sp>
    <dsp:sp modelId="{6A948802-E233-AA43-BC91-334107ADED7B}">
      <dsp:nvSpPr>
        <dsp:cNvPr id="0" name=""/>
        <dsp:cNvSpPr/>
      </dsp:nvSpPr>
      <dsp:spPr>
        <a:xfrm>
          <a:off x="308877" y="177893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2019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(~8,000 cross-links)</a:t>
          </a:r>
        </a:p>
      </dsp:txBody>
      <dsp:txXfrm>
        <a:off x="326225" y="1796286"/>
        <a:ext cx="1485767" cy="557617"/>
      </dsp:txXfrm>
    </dsp:sp>
    <dsp:sp modelId="{D4269795-E64A-B24D-ABEC-FC42656F2F55}">
      <dsp:nvSpPr>
        <dsp:cNvPr id="0" name=""/>
        <dsp:cNvSpPr/>
      </dsp:nvSpPr>
      <dsp:spPr>
        <a:xfrm rot="5400000">
          <a:off x="958050" y="2386060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2408272"/>
        <a:ext cx="159924" cy="155482"/>
      </dsp:txXfrm>
    </dsp:sp>
    <dsp:sp modelId="{3E9049BF-35A0-DF44-8DA0-36B3F06B2D22}">
      <dsp:nvSpPr>
        <dsp:cNvPr id="0" name=""/>
        <dsp:cNvSpPr/>
      </dsp:nvSpPr>
      <dsp:spPr>
        <a:xfrm>
          <a:off x="308877" y="266740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2021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(~20,000 cross-links)</a:t>
          </a:r>
        </a:p>
      </dsp:txBody>
      <dsp:txXfrm>
        <a:off x="326225" y="2684756"/>
        <a:ext cx="1485767" cy="557617"/>
      </dsp:txXfrm>
    </dsp:sp>
    <dsp:sp modelId="{6071956E-8E32-F647-927D-4868202D8EDA}">
      <dsp:nvSpPr>
        <dsp:cNvPr id="0" name=""/>
        <dsp:cNvSpPr/>
      </dsp:nvSpPr>
      <dsp:spPr>
        <a:xfrm rot="5400000">
          <a:off x="958050" y="327452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3296741"/>
        <a:ext cx="159924" cy="155482"/>
      </dsp:txXfrm>
    </dsp:sp>
    <dsp:sp modelId="{4633AC5E-EFF5-6D45-8252-C08163B5E244}">
      <dsp:nvSpPr>
        <dsp:cNvPr id="0" name=""/>
        <dsp:cNvSpPr/>
      </dsp:nvSpPr>
      <dsp:spPr>
        <a:xfrm>
          <a:off x="308877" y="355587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2022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chemeClr val="bg1"/>
              </a:solidFill>
            </a:rPr>
            <a:t>(~30,000 cross-links)</a:t>
          </a:r>
        </a:p>
      </dsp:txBody>
      <dsp:txXfrm>
        <a:off x="326225" y="3573226"/>
        <a:ext cx="1485767" cy="557617"/>
      </dsp:txXfrm>
    </dsp:sp>
    <dsp:sp modelId="{11568C8E-0580-4B99-AE4F-82DA8553D895}">
      <dsp:nvSpPr>
        <dsp:cNvPr id="0" name=""/>
        <dsp:cNvSpPr/>
      </dsp:nvSpPr>
      <dsp:spPr>
        <a:xfrm rot="5400000">
          <a:off x="958050" y="4162999"/>
          <a:ext cx="222117" cy="2665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989147" y="4185211"/>
        <a:ext cx="159924" cy="155482"/>
      </dsp:txXfrm>
    </dsp:sp>
    <dsp:sp modelId="{BB5EC9D0-B132-48B3-B0D6-E28F96F695B6}">
      <dsp:nvSpPr>
        <dsp:cNvPr id="0" name=""/>
        <dsp:cNvSpPr/>
      </dsp:nvSpPr>
      <dsp:spPr>
        <a:xfrm>
          <a:off x="308877" y="4444348"/>
          <a:ext cx="1520463" cy="592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2023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0000"/>
              </a:solidFill>
            </a:rPr>
            <a:t>(???)</a:t>
          </a:r>
        </a:p>
      </dsp:txBody>
      <dsp:txXfrm>
        <a:off x="326225" y="4461696"/>
        <a:ext cx="1485767" cy="557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9824-85AF-42A8-A8C7-3BF656C82F5B}" type="datetimeFigureOut">
              <a:rPr lang="en-US" smtClean="0"/>
              <a:t>8/30/23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0A81-E389-4FBF-98A9-23F72BF61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82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5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73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45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92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1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4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5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4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75EC8-F298-44BD-B4E7-2D361646546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0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75EC8-F298-44BD-B4E7-2D361646546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712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26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0DCC3-7E0D-47B9-9AF6-BEA24E7050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61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0DCC3-7E0D-47B9-9AF6-BEA24E7050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19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42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0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2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18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50A81-E389-4FBF-98A9-23F72BF619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1941-7A8C-E64D-87BC-EFA4920417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6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0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910" y="199682"/>
            <a:ext cx="10515600" cy="63951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9253"/>
            <a:ext cx="10515600" cy="49377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759" y="22251"/>
            <a:ext cx="1078815" cy="10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1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5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8910" y="199682"/>
            <a:ext cx="10515600" cy="63951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3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3" y="112523"/>
            <a:ext cx="789767" cy="78976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538912"/>
            <a:ext cx="12192000" cy="319088"/>
          </a:xfrm>
          <a:prstGeom prst="rect">
            <a:avLst/>
          </a:prstGeom>
          <a:solidFill>
            <a:srgbClr val="89B92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8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1525-4E2D-44D9-A5BA-6DA8D2CD60D7}" type="datetimeFigureOut">
              <a:rPr lang="en-US" smtClean="0"/>
              <a:t>8/30/23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D6240-8AAA-4018-9443-3F2D980EC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openxmlformats.org/officeDocument/2006/relationships/image" Target="../media/image64.jpeg"/><Relationship Id="rId4" Type="http://schemas.openxmlformats.org/officeDocument/2006/relationships/image" Target="../media/image52.pn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832537" y="2710685"/>
            <a:ext cx="8280920" cy="1801071"/>
          </a:xfrm>
        </p:spPr>
        <p:txBody>
          <a:bodyPr>
            <a:normAutofit/>
          </a:bodyPr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</a:t>
            </a:r>
            <a:r>
              <a:rPr lang="de-DE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Interactome </a:t>
            </a:r>
            <a:b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b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de-DE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</a:t>
            </a: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09009" y="489518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Fan Liu</a:t>
            </a:r>
          </a:p>
          <a:p>
            <a:r>
              <a:rPr lang="de-DE" dirty="0">
                <a:solidFill>
                  <a:schemeClr val="tx1"/>
                </a:solidFill>
              </a:rPr>
              <a:t>Leibniz-Forschungsinstitut für Molekulare Pharmakologie (FMP)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30.08.2023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45" y="295459"/>
            <a:ext cx="1920127" cy="19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Cross-link search engine - Scout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7" y="1611121"/>
            <a:ext cx="6110758" cy="46494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40511" y="1025103"/>
            <a:ext cx="7247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FDR control at all levels: CSM </a:t>
            </a:r>
            <a:r>
              <a:rPr lang="en-US" sz="2000" dirty="0">
                <a:sym typeface="Wingdings" panose="05000000000000000000" pitchFamily="2" charset="2"/>
              </a:rPr>
              <a:t>  Peptide pair  Residue pair  PPI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2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Cross-link search engine - Scout</a:t>
            </a:r>
          </a:p>
        </p:txBody>
      </p:sp>
      <p:sp>
        <p:nvSpPr>
          <p:cNvPr id="93" name="Flèche vers la droite 141">
            <a:extLst>
              <a:ext uri="{FF2B5EF4-FFF2-40B4-BE49-F238E27FC236}">
                <a16:creationId xmlns:a16="http://schemas.microsoft.com/office/drawing/2014/main" id="{4998EBD0-067E-55FE-CE89-9F674F0C2655}"/>
              </a:ext>
            </a:extLst>
          </p:cNvPr>
          <p:cNvSpPr/>
          <p:nvPr/>
        </p:nvSpPr>
        <p:spPr>
          <a:xfrm>
            <a:off x="5076758" y="3773570"/>
            <a:ext cx="295527" cy="250696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00B0-522B-E417-9975-34D8874BDF6F}"/>
              </a:ext>
            </a:extLst>
          </p:cNvPr>
          <p:cNvGrpSpPr/>
          <p:nvPr/>
        </p:nvGrpSpPr>
        <p:grpSpPr>
          <a:xfrm>
            <a:off x="318934" y="2428820"/>
            <a:ext cx="4583796" cy="3093196"/>
            <a:chOff x="297923" y="2100649"/>
            <a:chExt cx="5268974" cy="35555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9810F1-A7DC-7B97-CCAA-6937DAC06200}"/>
                </a:ext>
              </a:extLst>
            </p:cNvPr>
            <p:cNvGrpSpPr/>
            <p:nvPr/>
          </p:nvGrpSpPr>
          <p:grpSpPr>
            <a:xfrm>
              <a:off x="297923" y="2100649"/>
              <a:ext cx="5268974" cy="3555562"/>
              <a:chOff x="297923" y="2100649"/>
              <a:chExt cx="4212294" cy="2842502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8EE0BB-C1D4-23D8-D90D-1F0ED9A01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23" y="2100649"/>
                <a:ext cx="4212294" cy="24894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 dirty="0">
                  <a:solidFill>
                    <a:srgbClr val="FFFFFF"/>
                  </a:solidFill>
                  <a:latin typeface="Century Gothic"/>
                  <a:ea typeface="ＭＳ Ｐゴシック" charset="0"/>
                  <a:cs typeface="Century Gothic"/>
                </a:endParaRPr>
              </a:p>
            </p:txBody>
          </p:sp>
          <p:sp>
            <p:nvSpPr>
              <p:cNvPr id="90" name="Rectangle 49">
                <a:extLst>
                  <a:ext uri="{FF2B5EF4-FFF2-40B4-BE49-F238E27FC236}">
                    <a16:creationId xmlns:a16="http://schemas.microsoft.com/office/drawing/2014/main" id="{6E02BC88-2675-6C03-DE80-35B4FCAF3F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85832" y="4604597"/>
                <a:ext cx="16364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2">
                        <a:lumMod val="50000"/>
                      </a:schemeClr>
                    </a:solidFill>
                  </a:rPr>
                  <a:t>Main interface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F47970-1B75-EEA7-2852-F70EEEDA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589" y="2177878"/>
              <a:ext cx="5174205" cy="293706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F4B98A-3077-B497-04E0-16B8E5BB5A68}"/>
              </a:ext>
            </a:extLst>
          </p:cNvPr>
          <p:cNvGrpSpPr/>
          <p:nvPr/>
        </p:nvGrpSpPr>
        <p:grpSpPr>
          <a:xfrm>
            <a:off x="5535807" y="1808920"/>
            <a:ext cx="6499115" cy="4122614"/>
            <a:chOff x="5339551" y="2406794"/>
            <a:chExt cx="6499115" cy="4122614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D6EA884-E6D8-BF5B-ADC6-1B2A4B33F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551" y="2406794"/>
              <a:ext cx="6499115" cy="37701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000" dirty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</a:endParaRPr>
            </a:p>
          </p:txBody>
        </p:sp>
        <p:sp>
          <p:nvSpPr>
            <p:cNvPr id="26" name="Rectangle 49">
              <a:extLst>
                <a:ext uri="{FF2B5EF4-FFF2-40B4-BE49-F238E27FC236}">
                  <a16:creationId xmlns:a16="http://schemas.microsoft.com/office/drawing/2014/main" id="{6317399D-8110-133F-4367-D5DDD1344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98706" y="6190854"/>
              <a:ext cx="17808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</a:rPr>
                <a:t>Results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D3FFA0-7214-43DE-8F94-461A5208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324" y="1881068"/>
            <a:ext cx="6444000" cy="36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938645" y="813008"/>
            <a:ext cx="294409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BC703-0F97-E7A2-5A68-A19F49EE9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0"/>
          <a:stretch/>
        </p:blipFill>
        <p:spPr>
          <a:xfrm>
            <a:off x="1297438" y="1826326"/>
            <a:ext cx="6527409" cy="4479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F7A1B8-0E82-F250-8D4C-BF948B5B2050}"/>
              </a:ext>
            </a:extLst>
          </p:cNvPr>
          <p:cNvSpPr/>
          <p:nvPr/>
        </p:nvSpPr>
        <p:spPr>
          <a:xfrm>
            <a:off x="1085849" y="813008"/>
            <a:ext cx="10020301" cy="834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Number of identifications at all levels (inter-link only), filtered at 1% FDR if the corresponding software has this option </a:t>
            </a:r>
          </a:p>
        </p:txBody>
      </p:sp>
    </p:spTree>
    <p:extLst>
      <p:ext uri="{BB962C8B-B14F-4D97-AF65-F5344CB8AC3E}">
        <p14:creationId xmlns:p14="http://schemas.microsoft.com/office/powerpoint/2010/main" val="37517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7300" y="854573"/>
            <a:ext cx="533399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1506-D3E8-DB85-0C39-B1059CB6A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3" b="-1"/>
          <a:stretch/>
        </p:blipFill>
        <p:spPr>
          <a:xfrm>
            <a:off x="1790699" y="1774189"/>
            <a:ext cx="5721449" cy="44684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BD2030-24CB-C2A1-0C32-B839C56AC4D8}"/>
              </a:ext>
            </a:extLst>
          </p:cNvPr>
          <p:cNvSpPr/>
          <p:nvPr/>
        </p:nvSpPr>
        <p:spPr>
          <a:xfrm>
            <a:off x="1085849" y="813008"/>
            <a:ext cx="10020301" cy="834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Number of identifications at all levels (inter-link only), filtered to 1% empirical FDR by post-processing</a:t>
            </a:r>
          </a:p>
        </p:txBody>
      </p:sp>
    </p:spTree>
    <p:extLst>
      <p:ext uri="{BB962C8B-B14F-4D97-AF65-F5344CB8AC3E}">
        <p14:creationId xmlns:p14="http://schemas.microsoft.com/office/powerpoint/2010/main" val="24291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 – Scout vs </a:t>
            </a:r>
            <a:r>
              <a:rPr lang="en-US" dirty="0" err="1"/>
              <a:t>XiFDR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52721" y="1090246"/>
            <a:ext cx="9349741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Number of identifications at all levels, filtered at 1% FDR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3AAA8-CE35-DDAC-0757-6A910ED03F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7" t="66746"/>
          <a:stretch/>
        </p:blipFill>
        <p:spPr>
          <a:xfrm>
            <a:off x="1659986" y="1659988"/>
            <a:ext cx="6630644" cy="41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 – Scout vs </a:t>
            </a:r>
            <a:r>
              <a:rPr lang="en-US" dirty="0" err="1"/>
              <a:t>XiFDR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57300" y="854573"/>
            <a:ext cx="533399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C6CA-CE57-5D40-915E-1D824B8C9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55"/>
          <a:stretch/>
        </p:blipFill>
        <p:spPr>
          <a:xfrm>
            <a:off x="1257300" y="1924586"/>
            <a:ext cx="6867472" cy="3899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168194-CE76-D1C1-9B67-D57368DDA24B}"/>
              </a:ext>
            </a:extLst>
          </p:cNvPr>
          <p:cNvSpPr/>
          <p:nvPr/>
        </p:nvSpPr>
        <p:spPr>
          <a:xfrm>
            <a:off x="1552721" y="1090246"/>
            <a:ext cx="9349741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Number of identifications at all levels, filtered at 5% FDR</a:t>
            </a:r>
          </a:p>
        </p:txBody>
      </p:sp>
    </p:spTree>
    <p:extLst>
      <p:ext uri="{BB962C8B-B14F-4D97-AF65-F5344CB8AC3E}">
        <p14:creationId xmlns:p14="http://schemas.microsoft.com/office/powerpoint/2010/main" val="24126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EB37F-2EF7-AA25-7F18-BC80698B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87" y="1796992"/>
            <a:ext cx="2831114" cy="4206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3714" y="1796992"/>
            <a:ext cx="444500" cy="542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7300" y="854573"/>
            <a:ext cx="533399" cy="43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80476-60A6-8F47-EF4A-DCB70022DE67}"/>
              </a:ext>
            </a:extLst>
          </p:cNvPr>
          <p:cNvSpPr txBox="1"/>
          <p:nvPr/>
        </p:nvSpPr>
        <p:spPr>
          <a:xfrm>
            <a:off x="1453714" y="1056483"/>
            <a:ext cx="211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/>
              <a:t>Search speed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A9EC0-C582-7C42-66D2-6D48CC50B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52417"/>
          <a:stretch/>
        </p:blipFill>
        <p:spPr>
          <a:xfrm>
            <a:off x="6203851" y="1796992"/>
            <a:ext cx="2644727" cy="43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3714" y="1796992"/>
            <a:ext cx="444500" cy="542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A9390-A075-141F-65FB-94D322194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4"/>
          <a:stretch/>
        </p:blipFill>
        <p:spPr>
          <a:xfrm>
            <a:off x="1307486" y="2227222"/>
            <a:ext cx="9430800" cy="3467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A41E8-15C7-4F59-E37B-7BC9CFE9C730}"/>
              </a:ext>
            </a:extLst>
          </p:cNvPr>
          <p:cNvSpPr txBox="1"/>
          <p:nvPr/>
        </p:nvSpPr>
        <p:spPr>
          <a:xfrm>
            <a:off x="1453714" y="1162813"/>
            <a:ext cx="943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/>
              <a:t>Scout </a:t>
            </a:r>
            <a:r>
              <a:rPr lang="en-DE" sz="2400" i="1" dirty="0"/>
              <a:t>vs </a:t>
            </a:r>
            <a:r>
              <a:rPr lang="en-DE" sz="2400" dirty="0"/>
              <a:t>MSAnnika using the Matzinger’s peptide-based XL standard</a:t>
            </a:r>
            <a:endParaRPr lang="en-DE" sz="2400" i="1" dirty="0"/>
          </a:p>
        </p:txBody>
      </p:sp>
    </p:spTree>
    <p:extLst>
      <p:ext uri="{BB962C8B-B14F-4D97-AF65-F5344CB8AC3E}">
        <p14:creationId xmlns:p14="http://schemas.microsoft.com/office/powerpoint/2010/main" val="34126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different search engines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3714" y="1796992"/>
            <a:ext cx="444500" cy="542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A9390-A075-141F-65FB-94D322194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50504" r="-41"/>
          <a:stretch/>
        </p:blipFill>
        <p:spPr>
          <a:xfrm>
            <a:off x="1307486" y="2227222"/>
            <a:ext cx="9430800" cy="3467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A41E8-15C7-4F59-E37B-7BC9CFE9C730}"/>
              </a:ext>
            </a:extLst>
          </p:cNvPr>
          <p:cNvSpPr txBox="1"/>
          <p:nvPr/>
        </p:nvSpPr>
        <p:spPr>
          <a:xfrm>
            <a:off x="1453714" y="1162813"/>
            <a:ext cx="943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/>
              <a:t>Scout </a:t>
            </a:r>
            <a:r>
              <a:rPr lang="en-DE" sz="2400" i="1" dirty="0"/>
              <a:t>vs </a:t>
            </a:r>
            <a:r>
              <a:rPr lang="en-DE" sz="2400" dirty="0"/>
              <a:t>XiFDR using the Lenz’s PPI benchmarking XL dataset</a:t>
            </a:r>
            <a:endParaRPr lang="en-DE" sz="2400" i="1" dirty="0"/>
          </a:p>
        </p:txBody>
      </p:sp>
    </p:spTree>
    <p:extLst>
      <p:ext uri="{BB962C8B-B14F-4D97-AF65-F5344CB8AC3E}">
        <p14:creationId xmlns:p14="http://schemas.microsoft.com/office/powerpoint/2010/main" val="13635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572" y="1938541"/>
            <a:ext cx="5981437" cy="156915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Biological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0749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" y="1644676"/>
            <a:ext cx="1593121" cy="1593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Cross-linking mass spectrometry (XL-MS)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583798" y="1271903"/>
            <a:ext cx="3085795" cy="1965894"/>
            <a:chOff x="1583798" y="1223777"/>
            <a:chExt cx="3085795" cy="19658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472" y="1596550"/>
              <a:ext cx="1593121" cy="1593121"/>
            </a:xfrm>
            <a:prstGeom prst="rect">
              <a:avLst/>
            </a:prstGeom>
          </p:spPr>
        </p:pic>
        <p:sp>
          <p:nvSpPr>
            <p:cNvPr id="20" name="Arc 19"/>
            <p:cNvSpPr/>
            <p:nvPr/>
          </p:nvSpPr>
          <p:spPr bwMode="auto">
            <a:xfrm rot="1495185" flipH="1" flipV="1">
              <a:off x="2254647" y="1790499"/>
              <a:ext cx="776370" cy="411480"/>
            </a:xfrm>
            <a:prstGeom prst="arc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pitchFamily="-10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22908" y="230151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Cross-linking</a:t>
              </a:r>
            </a:p>
          </p:txBody>
        </p:sp>
        <p:pic>
          <p:nvPicPr>
            <p:cNvPr id="25" name="Grafik 9">
              <a:extLst>
                <a:ext uri="{FF2B5EF4-FFF2-40B4-BE49-F238E27FC236}">
                  <a16:creationId xmlns:a16="http://schemas.microsoft.com/office/drawing/2014/main" id="{F2011AAC-2C45-4672-B63F-6DA46E60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798" y="1223777"/>
              <a:ext cx="1711450" cy="52213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 bwMode="auto">
            <a:xfrm>
              <a:off x="2190870" y="2273920"/>
              <a:ext cx="64363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52" name="Group 51"/>
          <p:cNvGrpSpPr/>
          <p:nvPr/>
        </p:nvGrpSpPr>
        <p:grpSpPr>
          <a:xfrm>
            <a:off x="4709037" y="1825177"/>
            <a:ext cx="2346892" cy="1232118"/>
            <a:chOff x="4709037" y="1777051"/>
            <a:chExt cx="2346892" cy="1232118"/>
          </a:xfrm>
        </p:grpSpPr>
        <p:pic>
          <p:nvPicPr>
            <p:cNvPr id="29" name="Picture 2" descr="C:\Users\fliu\Dropbox\poster\Untitled-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380" y="1777051"/>
              <a:ext cx="1329549" cy="123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 bwMode="auto">
            <a:xfrm>
              <a:off x="4844717" y="2273920"/>
              <a:ext cx="64363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709037" y="230151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Digestion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00307" y="1845067"/>
            <a:ext cx="2162359" cy="1192339"/>
            <a:chOff x="7200307" y="1796941"/>
            <a:chExt cx="2162359" cy="11923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r="31788"/>
            <a:stretch/>
          </p:blipFill>
          <p:spPr>
            <a:xfrm>
              <a:off x="8135796" y="1796941"/>
              <a:ext cx="1226870" cy="1192339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 bwMode="auto">
            <a:xfrm>
              <a:off x="7243012" y="2273920"/>
              <a:ext cx="64363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7200307" y="230151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LC/MS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471384" y="1521413"/>
            <a:ext cx="2656017" cy="1839646"/>
            <a:chOff x="9471384" y="1473287"/>
            <a:chExt cx="2656017" cy="18396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" t="35182" r="77074" b="6893"/>
            <a:stretch/>
          </p:blipFill>
          <p:spPr>
            <a:xfrm>
              <a:off x="10450308" y="1473287"/>
              <a:ext cx="1677093" cy="1839646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 bwMode="auto">
            <a:xfrm>
              <a:off x="9672418" y="2273920"/>
              <a:ext cx="64363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9471384" y="2301510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Cross-link</a:t>
              </a:r>
            </a:p>
            <a:p>
              <a:r>
                <a:rPr lang="en-US" sz="1600" dirty="0"/>
                <a:t>identification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29065" y="3533628"/>
            <a:ext cx="10152231" cy="2989174"/>
            <a:chOff x="929065" y="3533628"/>
            <a:chExt cx="10152231" cy="2989174"/>
          </a:xfrm>
        </p:grpSpPr>
        <p:sp>
          <p:nvSpPr>
            <p:cNvPr id="42" name="Right Triangle 41"/>
            <p:cNvSpPr/>
            <p:nvPr/>
          </p:nvSpPr>
          <p:spPr>
            <a:xfrm>
              <a:off x="929065" y="3533628"/>
              <a:ext cx="10152231" cy="838452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3798" y="5180606"/>
              <a:ext cx="921927" cy="82884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80707" y="4372080"/>
              <a:ext cx="2503300" cy="215072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34931" y="5100685"/>
              <a:ext cx="1997471" cy="111189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88348" y="5116977"/>
              <a:ext cx="2003019" cy="110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660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b="16308"/>
          <a:stretch/>
        </p:blipFill>
        <p:spPr>
          <a:xfrm>
            <a:off x="1654547" y="3788478"/>
            <a:ext cx="3269226" cy="240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XL-MS applications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972899" y="3483940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virion particle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179483" y="3443314"/>
            <a:ext cx="2344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Virus-host interactions</a:t>
            </a:r>
            <a:endParaRPr lang="en-US" dirty="0"/>
          </a:p>
        </p:txBody>
      </p:sp>
      <p:pic>
        <p:nvPicPr>
          <p:cNvPr id="30" name="Grafik 7" descr="Ein Bild, das Text, Keramikwaren, Porzellan, Teller enthält.&#10;&#10;Automatisch generierte Beschreibung">
            <a:extLst>
              <a:ext uri="{FF2B5EF4-FFF2-40B4-BE49-F238E27FC236}">
                <a16:creationId xmlns:a16="http://schemas.microsoft.com/office/drawing/2014/main" id="{FC94B04B-A583-4276-ADD2-330CE3793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9" b="8591"/>
          <a:stretch/>
        </p:blipFill>
        <p:spPr>
          <a:xfrm>
            <a:off x="6366710" y="4025081"/>
            <a:ext cx="3932808" cy="19350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6BEEEF-E824-B8BB-DC4D-ADFC222B04AC}"/>
              </a:ext>
            </a:extLst>
          </p:cNvPr>
          <p:cNvSpPr/>
          <p:nvPr/>
        </p:nvSpPr>
        <p:spPr>
          <a:xfrm>
            <a:off x="2054179" y="986166"/>
            <a:ext cx="2005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mitochondrion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48CDE-D430-B024-4DF9-FC8B37C63B20}"/>
              </a:ext>
            </a:extLst>
          </p:cNvPr>
          <p:cNvSpPr/>
          <p:nvPr/>
        </p:nvSpPr>
        <p:spPr>
          <a:xfrm>
            <a:off x="5206431" y="986166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cell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6492A-4F90-CAC6-95AC-0EC95457C996}"/>
              </a:ext>
            </a:extLst>
          </p:cNvPr>
          <p:cNvSpPr/>
          <p:nvPr/>
        </p:nvSpPr>
        <p:spPr>
          <a:xfrm>
            <a:off x="7692733" y="986166"/>
            <a:ext cx="152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synapse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6341E-0FB8-7388-2D80-67764764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 b="21965"/>
          <a:stretch/>
        </p:blipFill>
        <p:spPr>
          <a:xfrm>
            <a:off x="7465572" y="1690330"/>
            <a:ext cx="1978579" cy="132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570BF-145F-FCD5-0343-EDB9F900D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36" y="1915346"/>
            <a:ext cx="1653931" cy="878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C6AAA-2272-628E-CE63-64B64CB49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971" y="1646536"/>
            <a:ext cx="1648031" cy="14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6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6B24CC-86BB-46C1-A8C2-ED1A31816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8" y="1114146"/>
            <a:ext cx="4244656" cy="526587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8910" y="199682"/>
            <a:ext cx="10515600" cy="639512"/>
          </a:xfrm>
        </p:spPr>
        <p:txBody>
          <a:bodyPr/>
          <a:lstStyle/>
          <a:p>
            <a:r>
              <a:rPr lang="en-US" dirty="0"/>
              <a:t>XL-MS-based </a:t>
            </a:r>
            <a:r>
              <a:rPr lang="en-US" dirty="0" err="1"/>
              <a:t>interactomes</a:t>
            </a:r>
            <a:endParaRPr lang="en-US" i="1" dirty="0"/>
          </a:p>
        </p:txBody>
      </p:sp>
      <p:pic>
        <p:nvPicPr>
          <p:cNvPr id="7" name="Picture 6" descr="Figures_14_review-0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42916"/>
          <a:stretch/>
        </p:blipFill>
        <p:spPr bwMode="auto">
          <a:xfrm>
            <a:off x="4946064" y="1308999"/>
            <a:ext cx="6878094" cy="4876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187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8910" y="199682"/>
            <a:ext cx="10515600" cy="639512"/>
          </a:xfrm>
        </p:spPr>
        <p:txBody>
          <a:bodyPr/>
          <a:lstStyle/>
          <a:p>
            <a:r>
              <a:rPr lang="en-US" dirty="0"/>
              <a:t>The HCMV </a:t>
            </a:r>
            <a:r>
              <a:rPr lang="en-US" dirty="0" err="1"/>
              <a:t>virion</a:t>
            </a:r>
            <a:endParaRPr lang="en-US" i="1" dirty="0"/>
          </a:p>
        </p:txBody>
      </p:sp>
      <p:pic>
        <p:nvPicPr>
          <p:cNvPr id="5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68" y="1556792"/>
            <a:ext cx="7200458" cy="42853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7;p9">
            <a:extLst>
              <a:ext uri="{FF2B5EF4-FFF2-40B4-BE49-F238E27FC236}">
                <a16:creationId xmlns:a16="http://schemas.microsoft.com/office/drawing/2014/main" id="{41DF2013-BCC4-C93C-50B5-BE654405EFA5}"/>
              </a:ext>
            </a:extLst>
          </p:cNvPr>
          <p:cNvSpPr txBox="1"/>
          <p:nvPr/>
        </p:nvSpPr>
        <p:spPr>
          <a:xfrm>
            <a:off x="119336" y="5879013"/>
            <a:ext cx="56886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Diameter: ~ 200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Composition: 46-82 viral proteins, 71 -1,500 host proteins</a:t>
            </a:r>
            <a:endParaRPr dirty="0"/>
          </a:p>
        </p:txBody>
      </p:sp>
      <p:grpSp>
        <p:nvGrpSpPr>
          <p:cNvPr id="7" name="Gruppieren 5"/>
          <p:cNvGrpSpPr/>
          <p:nvPr/>
        </p:nvGrpSpPr>
        <p:grpSpPr>
          <a:xfrm>
            <a:off x="7392144" y="1124744"/>
            <a:ext cx="3600400" cy="3816424"/>
            <a:chOff x="7392144" y="1124744"/>
            <a:chExt cx="3600400" cy="3816424"/>
          </a:xfrm>
        </p:grpSpPr>
        <p:sp>
          <p:nvSpPr>
            <p:cNvPr id="8" name="Google Shape;263;p10"/>
            <p:cNvSpPr txBox="1"/>
            <p:nvPr/>
          </p:nvSpPr>
          <p:spPr>
            <a:xfrm>
              <a:off x="7464152" y="1124744"/>
              <a:ext cx="3528392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Kschonsak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et al, </a:t>
              </a:r>
              <a:r>
                <a:rPr lang="en-US" sz="1600" dirty="0" err="1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Sci</a:t>
              </a:r>
              <a:r>
                <a:rPr lang="en-US" sz="16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Adv</a:t>
              </a:r>
              <a:r>
                <a:rPr lang="en-US" sz="16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, 2022</a:t>
              </a:r>
              <a:endPara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Kschonsak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et al., Cell, 2021</a:t>
              </a:r>
              <a:endParaRPr sz="1600" dirty="0"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Liu et al., </a:t>
              </a:r>
              <a:r>
                <a:rPr lang="en-U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2021</a:t>
              </a:r>
              <a:endParaRPr sz="1600" dirty="0"/>
            </a:p>
          </p:txBody>
        </p:sp>
        <p:sp>
          <p:nvSpPr>
            <p:cNvPr id="10" name="Google Shape;261;p10"/>
            <p:cNvSpPr txBox="1"/>
            <p:nvPr/>
          </p:nvSpPr>
          <p:spPr>
            <a:xfrm>
              <a:off x="7464152" y="3966196"/>
              <a:ext cx="269278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Yu et al., Science, 2017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Liu et al, Nat Commun, 2021</a:t>
              </a:r>
              <a:endParaRPr sz="1600"/>
            </a:p>
          </p:txBody>
        </p:sp>
        <p:cxnSp>
          <p:nvCxnSpPr>
            <p:cNvPr id="11" name="Google Shape;256;p10"/>
            <p:cNvCxnSpPr/>
            <p:nvPr/>
          </p:nvCxnSpPr>
          <p:spPr>
            <a:xfrm>
              <a:off x="7392144" y="1244912"/>
              <a:ext cx="0" cy="1008112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258;p10"/>
            <p:cNvCxnSpPr/>
            <p:nvPr/>
          </p:nvCxnSpPr>
          <p:spPr>
            <a:xfrm>
              <a:off x="7392144" y="4001521"/>
              <a:ext cx="0" cy="93964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" name="Google Shape;262;p10"/>
          <p:cNvSpPr txBox="1"/>
          <p:nvPr/>
        </p:nvSpPr>
        <p:spPr>
          <a:xfrm>
            <a:off x="7464152" y="2959942"/>
            <a:ext cx="352839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Spatial organization?</a:t>
            </a:r>
            <a:endParaRPr lang="en-US"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Interactions?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14" name="Google Shape;257;p10"/>
          <p:cNvCxnSpPr/>
          <p:nvPr/>
        </p:nvCxnSpPr>
        <p:spPr>
          <a:xfrm>
            <a:off x="7391973" y="2996952"/>
            <a:ext cx="0" cy="72076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260;p10"/>
          <p:cNvSpPr txBox="1"/>
          <p:nvPr/>
        </p:nvSpPr>
        <p:spPr>
          <a:xfrm>
            <a:off x="7464152" y="5229200"/>
            <a:ext cx="3528392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Layer-specific incorporation?</a:t>
            </a:r>
            <a:endParaRPr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Recruitment mechanisms?</a:t>
            </a:r>
            <a:endParaRPr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Significance?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16" name="Google Shape;259;p10"/>
          <p:cNvCxnSpPr/>
          <p:nvPr/>
        </p:nvCxnSpPr>
        <p:spPr>
          <a:xfrm>
            <a:off x="7391973" y="5352242"/>
            <a:ext cx="0" cy="88507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05725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EA974-AC92-6304-6DEF-D42616E5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10" y="1017041"/>
            <a:ext cx="6588651" cy="529352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08910" y="199682"/>
            <a:ext cx="10515600" cy="63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intra-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virion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interaction network of HCMV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303" y="1523998"/>
            <a:ext cx="4415330" cy="42104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367" y="1017041"/>
            <a:ext cx="1823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~7000 cross-links</a:t>
            </a:r>
          </a:p>
          <a:p>
            <a:r>
              <a:rPr lang="en-US" dirty="0"/>
              <a:t>46 viral proteins</a:t>
            </a:r>
          </a:p>
          <a:p>
            <a:r>
              <a:rPr lang="en-US" dirty="0"/>
              <a:t>148 host proteins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97344-0C77-2BFA-096A-EE43CFD969AB}"/>
              </a:ext>
            </a:extLst>
          </p:cNvPr>
          <p:cNvSpPr txBox="1"/>
          <p:nvPr/>
        </p:nvSpPr>
        <p:spPr>
          <a:xfrm>
            <a:off x="35544" y="6559574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/>
              <a:t>Bogdanow</a:t>
            </a:r>
            <a:r>
              <a:rPr lang="en-US" sz="1200" i="1" dirty="0"/>
              <a:t> B.,  et al., Liu. F., Nature Microbiology, 2023</a:t>
            </a:r>
          </a:p>
        </p:txBody>
      </p:sp>
    </p:spTree>
    <p:extLst>
      <p:ext uri="{BB962C8B-B14F-4D97-AF65-F5344CB8AC3E}">
        <p14:creationId xmlns:p14="http://schemas.microsoft.com/office/powerpoint/2010/main" val="1979985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75F3021-01D1-65A3-CCC5-84782054F07B}"/>
              </a:ext>
            </a:extLst>
          </p:cNvPr>
          <p:cNvSpPr txBox="1">
            <a:spLocks/>
          </p:cNvSpPr>
          <p:nvPr/>
        </p:nvSpPr>
        <p:spPr>
          <a:xfrm>
            <a:off x="1108910" y="199682"/>
            <a:ext cx="10515600" cy="63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Cross-link reveals spatial arrangement of host proteins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A84FC-2901-FD86-200B-3943C0E5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22" y="1212002"/>
            <a:ext cx="5754441" cy="4681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CDEC6-555E-F67B-57EB-4613CA2322D1}"/>
              </a:ext>
            </a:extLst>
          </p:cNvPr>
          <p:cNvSpPr txBox="1"/>
          <p:nvPr/>
        </p:nvSpPr>
        <p:spPr>
          <a:xfrm>
            <a:off x="9566588" y="4986437"/>
            <a:ext cx="226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NC: </a:t>
            </a:r>
            <a:r>
              <a:rPr lang="en-US" dirty="0" err="1"/>
              <a:t>Nucleocapsid</a:t>
            </a:r>
            <a:endParaRPr lang="en-US" dirty="0"/>
          </a:p>
          <a:p>
            <a:r>
              <a:rPr lang="en-US" dirty="0"/>
              <a:t>IT: inner tegument</a:t>
            </a:r>
          </a:p>
          <a:p>
            <a:r>
              <a:rPr lang="en-US" dirty="0"/>
              <a:t>OT: outer tegument</a:t>
            </a:r>
          </a:p>
          <a:p>
            <a:r>
              <a:rPr lang="en-US" dirty="0"/>
              <a:t>M: </a:t>
            </a:r>
            <a:r>
              <a:rPr lang="en-US" dirty="0" err="1"/>
              <a:t>virion</a:t>
            </a:r>
            <a:r>
              <a:rPr lang="en-US" dirty="0"/>
              <a:t> membrane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56077-F681-F8E6-4EDB-32DC73E70E2E}"/>
              </a:ext>
            </a:extLst>
          </p:cNvPr>
          <p:cNvSpPr txBox="1"/>
          <p:nvPr/>
        </p:nvSpPr>
        <p:spPr>
          <a:xfrm>
            <a:off x="35544" y="6559574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/>
              <a:t>Bogdanow</a:t>
            </a:r>
            <a:r>
              <a:rPr lang="en-US" sz="1200" i="1" dirty="0"/>
              <a:t> B.,  et al., Liu. F., Nature Microbiology, 2023</a:t>
            </a:r>
          </a:p>
        </p:txBody>
      </p:sp>
    </p:spTree>
    <p:extLst>
      <p:ext uri="{BB962C8B-B14F-4D97-AF65-F5344CB8AC3E}">
        <p14:creationId xmlns:p14="http://schemas.microsoft.com/office/powerpoint/2010/main" val="405586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CMV_mesoscopic_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3518" y="1221805"/>
            <a:ext cx="5890281" cy="4783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4FD16-C3D7-F23A-3BA1-E41E9D70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Building a coarse-grained model of HCMV virions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1E53-3DFF-A59E-77C0-0CC2F891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253"/>
            <a:ext cx="4269377" cy="493771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Spatial organization by XL-MS</a:t>
            </a:r>
          </a:p>
          <a:p>
            <a:endParaRPr lang="en-GB" sz="2000" dirty="0">
              <a:solidFill>
                <a:srgbClr val="241F31"/>
              </a:solidFill>
              <a:latin typeface="Helvetica, Arial, sans-serif"/>
            </a:endParaRPr>
          </a:p>
          <a:p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Pairwise interaction probability estimated by XL-MS</a:t>
            </a:r>
          </a:p>
          <a:p>
            <a:pPr algn="l"/>
            <a:endParaRPr lang="en-GB" sz="2000" dirty="0">
              <a:solidFill>
                <a:srgbClr val="241F31"/>
              </a:solidFill>
              <a:latin typeface="Helvetica, Arial, sans-serif"/>
            </a:endParaRPr>
          </a:p>
          <a:p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Protein copy numbers</a:t>
            </a:r>
          </a:p>
          <a:p>
            <a:pPr algn="l"/>
            <a:endParaRPr lang="en-GB" sz="2000" dirty="0">
              <a:solidFill>
                <a:srgbClr val="241F31"/>
              </a:solidFill>
              <a:latin typeface="Helvetica, Arial, sans-serif"/>
            </a:endParaRPr>
          </a:p>
          <a:p>
            <a:pPr algn="l"/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Available structures from PDB or </a:t>
            </a:r>
            <a:r>
              <a:rPr lang="en-GB" sz="2000" dirty="0" err="1">
                <a:solidFill>
                  <a:srgbClr val="241F31"/>
                </a:solidFill>
                <a:latin typeface="Helvetica, Arial, sans-serif"/>
              </a:rPr>
              <a:t>alphafold</a:t>
            </a:r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 models</a:t>
            </a:r>
            <a:r>
              <a:rPr lang="en-GB" sz="2000" b="0" i="0" u="none" strike="noStrike" dirty="0">
                <a:solidFill>
                  <a:srgbClr val="241F31"/>
                </a:solidFill>
                <a:effectLst/>
                <a:latin typeface="Helvetica, Arial, sans-serif"/>
              </a:rPr>
              <a:t> </a:t>
            </a:r>
          </a:p>
          <a:p>
            <a:pPr algn="l"/>
            <a:endParaRPr lang="en-GB" sz="2000" b="0" i="0" u="none" strike="noStrike" dirty="0">
              <a:solidFill>
                <a:srgbClr val="241F31"/>
              </a:solidFill>
              <a:effectLst/>
              <a:latin typeface="Helvetica, Arial, sans-serif"/>
            </a:endParaRPr>
          </a:p>
          <a:p>
            <a:pPr algn="l"/>
            <a:r>
              <a:rPr lang="en-GB" sz="2000" dirty="0">
                <a:solidFill>
                  <a:srgbClr val="241F31"/>
                </a:solidFill>
                <a:latin typeface="Helvetica, Arial, sans-serif"/>
              </a:rPr>
              <a:t>S</a:t>
            </a:r>
            <a:r>
              <a:rPr lang="en-GB" sz="2000" b="0" i="0" u="none" strike="noStrike" dirty="0">
                <a:solidFill>
                  <a:srgbClr val="241F31"/>
                </a:solidFill>
                <a:effectLst/>
                <a:latin typeface="Helvetica, Arial, sans-serif"/>
              </a:rPr>
              <a:t>equence information (e.g. to find the transmembrane domains of envelope proteins)</a:t>
            </a:r>
          </a:p>
          <a:p>
            <a:pPr algn="l"/>
            <a:endParaRPr lang="en-GB" sz="2000" b="0" i="0" u="none" strike="noStrike" dirty="0">
              <a:solidFill>
                <a:srgbClr val="241F31"/>
              </a:solidFill>
              <a:effectLst/>
              <a:latin typeface="Helvetica, Arial, sans-serif"/>
            </a:endParaRPr>
          </a:p>
          <a:p>
            <a:pPr algn="l"/>
            <a:endParaRPr lang="en-GB" sz="2000" b="0" i="0" u="none" strike="noStrike" dirty="0">
              <a:solidFill>
                <a:srgbClr val="241F31"/>
              </a:solidFill>
              <a:effectLst/>
              <a:latin typeface="Helvetica, Arial, sans-serif"/>
            </a:endParaRPr>
          </a:p>
          <a:p>
            <a:pPr algn="l"/>
            <a:endParaRPr lang="en-GB" sz="2000" dirty="0">
              <a:solidFill>
                <a:srgbClr val="241F31"/>
              </a:solidFill>
              <a:latin typeface="Helvetica, Arial, sans-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706A2-F2B6-63D9-0CE3-66D3B0A244C5}"/>
              </a:ext>
            </a:extLst>
          </p:cNvPr>
          <p:cNvSpPr txBox="1"/>
          <p:nvPr/>
        </p:nvSpPr>
        <p:spPr>
          <a:xfrm>
            <a:off x="35544" y="6559574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/>
              <a:t>Bogdanow</a:t>
            </a:r>
            <a:r>
              <a:rPr lang="en-US" sz="1200" i="1" dirty="0"/>
              <a:t> B.,  et al., Liu. F., Nature Microbiology, 2023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86" y="22251"/>
            <a:ext cx="1098014" cy="10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12B24-7D74-4004-97E0-473155DF9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9" b="29001"/>
          <a:stretch/>
        </p:blipFill>
        <p:spPr>
          <a:xfrm>
            <a:off x="2755115" y="3861048"/>
            <a:ext cx="6092158" cy="2376264"/>
          </a:xfrm>
          <a:prstGeom prst="rect">
            <a:avLst/>
          </a:prstGeom>
        </p:spPr>
      </p:pic>
      <p:pic>
        <p:nvPicPr>
          <p:cNvPr id="17" name="Grafik 3">
            <a:extLst>
              <a:ext uri="{FF2B5EF4-FFF2-40B4-BE49-F238E27FC236}">
                <a16:creationId xmlns:a16="http://schemas.microsoft.com/office/drawing/2014/main" id="{7DEB5EFF-9C0C-2138-DB61-1B9BFC7C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66" y="4490548"/>
            <a:ext cx="1060328" cy="1060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77C5A-EA1F-F484-9C56-24E640E2C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15" y="3090040"/>
            <a:ext cx="1170124" cy="980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2624-0451-8A5A-9C58-200A4C5BC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15309"/>
          <a:stretch/>
        </p:blipFill>
        <p:spPr>
          <a:xfrm>
            <a:off x="9312309" y="4526973"/>
            <a:ext cx="1195207" cy="861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127B3F-5F8B-6C3A-65D2-941AFADF2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85" y="2969334"/>
            <a:ext cx="1248063" cy="124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3FE3EF-A16E-DAC3-7165-268A8A6D7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10" y="5817233"/>
            <a:ext cx="3221736" cy="4114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8E32E9-A3F4-52F3-1F7B-78BD7C4D4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9" y="1139272"/>
            <a:ext cx="1357574" cy="13176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C370FF-3412-9CBD-1966-A5FD6A93F2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9" y="2441984"/>
            <a:ext cx="1390698" cy="8149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9" y="3938166"/>
            <a:ext cx="1411803" cy="19561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4AD4D1C-1FF2-971B-F41E-A2816001EFDD}"/>
              </a:ext>
            </a:extLst>
          </p:cNvPr>
          <p:cNvSpPr/>
          <p:nvPr/>
        </p:nvSpPr>
        <p:spPr>
          <a:xfrm>
            <a:off x="2362647" y="1085528"/>
            <a:ext cx="1802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Structural Bioinformatics and Protein Design</a:t>
            </a:r>
            <a:endParaRPr lang="en-US" sz="1000" b="1" dirty="0"/>
          </a:p>
          <a:p>
            <a:r>
              <a:rPr lang="en-US" sz="1400" dirty="0"/>
              <a:t>Jonas </a:t>
            </a:r>
            <a:r>
              <a:rPr lang="en-US" sz="1400" dirty="0" err="1"/>
              <a:t>Protze</a:t>
            </a:r>
            <a:endParaRPr lang="en-US" sz="1400" dirty="0"/>
          </a:p>
          <a:p>
            <a:r>
              <a:rPr lang="en-US" sz="1400" dirty="0" err="1"/>
              <a:t>Gerd</a:t>
            </a:r>
            <a:r>
              <a:rPr lang="en-US" sz="1400" dirty="0"/>
              <a:t> Krause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8939CF-CE71-B65C-A2CC-2E29778E8296}"/>
              </a:ext>
            </a:extLst>
          </p:cNvPr>
          <p:cNvSpPr/>
          <p:nvPr/>
        </p:nvSpPr>
        <p:spPr>
          <a:xfrm>
            <a:off x="4386766" y="1905217"/>
            <a:ext cx="223797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Laboratory for Pediatric Molecular Biology</a:t>
            </a:r>
            <a:endParaRPr lang="en-US" sz="1000" b="1" dirty="0"/>
          </a:p>
          <a:p>
            <a:r>
              <a:rPr lang="en-US" sz="1400" dirty="0" err="1"/>
              <a:t>Lueder</a:t>
            </a:r>
            <a:r>
              <a:rPr lang="en-US" sz="1400" dirty="0"/>
              <a:t> Wiebusch</a:t>
            </a:r>
          </a:p>
          <a:p>
            <a:r>
              <a:rPr lang="en-US" sz="1400" dirty="0"/>
              <a:t>Iris </a:t>
            </a:r>
            <a:r>
              <a:rPr lang="en-US" sz="1400" dirty="0" err="1"/>
              <a:t>Gruska</a:t>
            </a:r>
            <a:endParaRPr lang="en-US" sz="1400" dirty="0"/>
          </a:p>
          <a:p>
            <a:r>
              <a:rPr lang="en-US" sz="1400" dirty="0"/>
              <a:t>Barbara Vetter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788FEF-0877-2B92-09CB-91CD341B0CA3}"/>
              </a:ext>
            </a:extLst>
          </p:cNvPr>
          <p:cNvSpPr/>
          <p:nvPr/>
        </p:nvSpPr>
        <p:spPr>
          <a:xfrm>
            <a:off x="2331365" y="2423434"/>
            <a:ext cx="161273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Cellular Imaging</a:t>
            </a:r>
            <a:endParaRPr lang="en-US" sz="1400" dirty="0"/>
          </a:p>
          <a:p>
            <a:r>
              <a:rPr lang="en-US" sz="1400" dirty="0" err="1"/>
              <a:t>Svea</a:t>
            </a:r>
            <a:r>
              <a:rPr lang="en-US" sz="1400" dirty="0"/>
              <a:t> </a:t>
            </a:r>
            <a:r>
              <a:rPr lang="en-US" sz="1400" dirty="0" err="1"/>
              <a:t>Hohensee</a:t>
            </a:r>
            <a:endParaRPr lang="en-US" sz="1400" dirty="0"/>
          </a:p>
          <a:p>
            <a:r>
              <a:rPr lang="en-US" sz="1400" dirty="0"/>
              <a:t>Dmytro Puchkov</a:t>
            </a:r>
            <a:br>
              <a:rPr lang="en-US" sz="1400" dirty="0"/>
            </a:br>
            <a:r>
              <a:rPr lang="en-US" sz="1400" dirty="0"/>
              <a:t>Martin Lehmann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54AB9B-239A-A8EA-2877-74647B09C9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75" y="1202465"/>
            <a:ext cx="1499006" cy="55313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5963598-0E71-F91C-BD78-C07D935F68AE}"/>
              </a:ext>
            </a:extLst>
          </p:cNvPr>
          <p:cNvSpPr/>
          <p:nvPr/>
        </p:nvSpPr>
        <p:spPr>
          <a:xfrm>
            <a:off x="6775753" y="1923890"/>
            <a:ext cx="22379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Artificial Intelligence for the Sciences</a:t>
            </a:r>
            <a:endParaRPr lang="en-US" sz="1000" b="1" dirty="0"/>
          </a:p>
          <a:p>
            <a:r>
              <a:rPr lang="en-DE" sz="1400" dirty="0"/>
              <a:t>Mohsen Sadeghi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5D3C9CC-BE35-14CE-0A35-46E31C8AF3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30" y="1188092"/>
            <a:ext cx="2709217" cy="71917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64D826A-FBF7-B5AE-253A-8136584B5CF8}"/>
              </a:ext>
            </a:extLst>
          </p:cNvPr>
          <p:cNvSpPr/>
          <p:nvPr/>
        </p:nvSpPr>
        <p:spPr>
          <a:xfrm>
            <a:off x="2379210" y="3304978"/>
            <a:ext cx="71582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The Liu Lab at the FMP</a:t>
            </a:r>
            <a:r>
              <a:rPr lang="en-US" sz="2000" b="1" dirty="0"/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97C93F-AEBC-3C46-F1FF-DDC75F679F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 b="15789"/>
          <a:stretch/>
        </p:blipFill>
        <p:spPr>
          <a:xfrm>
            <a:off x="9515560" y="1033749"/>
            <a:ext cx="1327961" cy="1506860"/>
          </a:xfrm>
          <a:prstGeom prst="rect">
            <a:avLst/>
          </a:prstGeom>
        </p:spPr>
      </p:pic>
      <p:sp>
        <p:nvSpPr>
          <p:cNvPr id="35" name="Rectangle 49">
            <a:extLst>
              <a:ext uri="{FF2B5EF4-FFF2-40B4-BE49-F238E27FC236}">
                <a16:creationId xmlns:a16="http://schemas.microsoft.com/office/drawing/2014/main" id="{FFA7B490-5DE0-D04A-A931-BB9ED446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64" y="3297210"/>
            <a:ext cx="1416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Boris Bogdanow</a:t>
            </a:r>
          </a:p>
        </p:txBody>
      </p:sp>
      <p:sp>
        <p:nvSpPr>
          <p:cNvPr id="36" name="Rectangle 49">
            <a:extLst>
              <a:ext uri="{FF2B5EF4-FFF2-40B4-BE49-F238E27FC236}">
                <a16:creationId xmlns:a16="http://schemas.microsoft.com/office/drawing/2014/main" id="{FFA7B490-5DE0-D04A-A931-BB9ED446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95" y="5941297"/>
            <a:ext cx="1416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</a:rPr>
              <a:t>Lueder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 Wiebusch</a:t>
            </a:r>
          </a:p>
        </p:txBody>
      </p:sp>
      <p:sp>
        <p:nvSpPr>
          <p:cNvPr id="37" name="Rectangle 49">
            <a:extLst>
              <a:ext uri="{FF2B5EF4-FFF2-40B4-BE49-F238E27FC236}">
                <a16:creationId xmlns:a16="http://schemas.microsoft.com/office/drawing/2014/main" id="{FFA7B490-5DE0-D04A-A931-BB9ED446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125" y="2522616"/>
            <a:ext cx="14168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Mohsen Sadeghi</a:t>
            </a:r>
          </a:p>
        </p:txBody>
      </p:sp>
    </p:spTree>
    <p:extLst>
      <p:ext uri="{BB962C8B-B14F-4D97-AF65-F5344CB8AC3E}">
        <p14:creationId xmlns:p14="http://schemas.microsoft.com/office/powerpoint/2010/main" val="2664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12B24-7D74-4004-97E0-473155DF9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9" b="29001"/>
          <a:stretch/>
        </p:blipFill>
        <p:spPr>
          <a:xfrm>
            <a:off x="2755115" y="3861048"/>
            <a:ext cx="6092158" cy="2376264"/>
          </a:xfrm>
          <a:prstGeom prst="rect">
            <a:avLst/>
          </a:prstGeom>
        </p:spPr>
      </p:pic>
      <p:pic>
        <p:nvPicPr>
          <p:cNvPr id="17" name="Grafik 3">
            <a:extLst>
              <a:ext uri="{FF2B5EF4-FFF2-40B4-BE49-F238E27FC236}">
                <a16:creationId xmlns:a16="http://schemas.microsoft.com/office/drawing/2014/main" id="{7DEB5EFF-9C0C-2138-DB61-1B9BFC7C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66" y="4490548"/>
            <a:ext cx="1060328" cy="1060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77C5A-EA1F-F484-9C56-24E640E2C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15" y="3090040"/>
            <a:ext cx="1170124" cy="980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2624-0451-8A5A-9C58-200A4C5BC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r="15309"/>
          <a:stretch/>
        </p:blipFill>
        <p:spPr>
          <a:xfrm>
            <a:off x="9312309" y="4526973"/>
            <a:ext cx="1195207" cy="861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127B3F-5F8B-6C3A-65D2-941AFADF2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85" y="2969334"/>
            <a:ext cx="1248063" cy="124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3FE3EF-A16E-DAC3-7165-268A8A6D7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10" y="5817233"/>
            <a:ext cx="3221736" cy="41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147" y="1240218"/>
            <a:ext cx="1923193" cy="7927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C74DB3C-AB78-1843-B061-5C13B472CD78}"/>
              </a:ext>
            </a:extLst>
          </p:cNvPr>
          <p:cNvGrpSpPr/>
          <p:nvPr/>
        </p:nvGrpSpPr>
        <p:grpSpPr>
          <a:xfrm>
            <a:off x="675791" y="4800586"/>
            <a:ext cx="1416829" cy="1595987"/>
            <a:chOff x="11037308" y="17849"/>
            <a:chExt cx="972000" cy="1094911"/>
          </a:xfrm>
        </p:grpSpPr>
        <p:sp>
          <p:nvSpPr>
            <p:cNvPr id="26" name="Rectangle 49">
              <a:extLst>
                <a:ext uri="{FF2B5EF4-FFF2-40B4-BE49-F238E27FC236}">
                  <a16:creationId xmlns:a16="http://schemas.microsoft.com/office/drawing/2014/main" id="{4EEB51A5-3201-854F-927B-62001ABDD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7308" y="922728"/>
              <a:ext cx="972000" cy="190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</a:rPr>
                <a:t>Max </a:t>
              </a:r>
              <a:r>
                <a:rPr lang="en-US" sz="1200" b="1" dirty="0" err="1">
                  <a:solidFill>
                    <a:schemeClr val="bg2">
                      <a:lumMod val="50000"/>
                    </a:schemeClr>
                  </a:solidFill>
                </a:rPr>
                <a:t>Ruwolt</a:t>
              </a:r>
              <a:endParaRPr lang="en-US" sz="1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30" name="Picture 2" descr="Email: Ruwolt(at)fmp-berlin.dePhone: +49-(0)30-947-221">
              <a:extLst>
                <a:ext uri="{FF2B5EF4-FFF2-40B4-BE49-F238E27FC236}">
                  <a16:creationId xmlns:a16="http://schemas.microsoft.com/office/drawing/2014/main" id="{5C5D9858-136F-2C4E-AF8A-553039F93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5849" y="17849"/>
              <a:ext cx="903321" cy="90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D786E3-21E9-DF44-8778-47ECC7B98484}"/>
              </a:ext>
            </a:extLst>
          </p:cNvPr>
          <p:cNvGrpSpPr/>
          <p:nvPr/>
        </p:nvGrpSpPr>
        <p:grpSpPr>
          <a:xfrm>
            <a:off x="675790" y="1002642"/>
            <a:ext cx="1416829" cy="1854169"/>
            <a:chOff x="8290109" y="28639"/>
            <a:chExt cx="972000" cy="127203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710E189-518E-3C4E-945C-0C07C922BBA7}"/>
                </a:ext>
              </a:extLst>
            </p:cNvPr>
            <p:cNvGrpSpPr/>
            <p:nvPr/>
          </p:nvGrpSpPr>
          <p:grpSpPr>
            <a:xfrm>
              <a:off x="8335598" y="28639"/>
              <a:ext cx="906373" cy="1065287"/>
              <a:chOff x="8167647" y="237268"/>
              <a:chExt cx="906373" cy="106528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F9C0982-9BF3-7C4B-96CB-B11542CBACF4}"/>
                  </a:ext>
                </a:extLst>
              </p:cNvPr>
              <p:cNvSpPr/>
              <p:nvPr/>
            </p:nvSpPr>
            <p:spPr bwMode="auto">
              <a:xfrm>
                <a:off x="8167647" y="237268"/>
                <a:ext cx="906373" cy="106528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7292F1D7-81AD-3C4E-97F6-5C17BC1C3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6307" y="256911"/>
                <a:ext cx="865290" cy="102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FFA7B490-5DE0-D04A-A931-BB9ED446C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109" y="1110639"/>
              <a:ext cx="972000" cy="190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</a:rPr>
                <a:t>Milan A. </a:t>
              </a:r>
              <a:r>
                <a:rPr lang="en-US" sz="1200" b="1" dirty="0" err="1">
                  <a:solidFill>
                    <a:schemeClr val="bg2">
                      <a:lumMod val="50000"/>
                    </a:schemeClr>
                  </a:solidFill>
                </a:rPr>
                <a:t>Clasen</a:t>
              </a:r>
              <a:endParaRPr lang="en-US" sz="1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E570EB1-C844-8F4C-868E-03A0E91F57F0}"/>
              </a:ext>
            </a:extLst>
          </p:cNvPr>
          <p:cNvSpPr txBox="1">
            <a:spLocks/>
          </p:cNvSpPr>
          <p:nvPr/>
        </p:nvSpPr>
        <p:spPr>
          <a:xfrm>
            <a:off x="2454189" y="1396540"/>
            <a:ext cx="4177965" cy="1777398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Lab. Structural and Computational Proteomics – ICC/</a:t>
            </a:r>
            <a:r>
              <a:rPr lang="en-US" sz="1800" b="1" dirty="0" err="1"/>
              <a:t>Fiocruz</a:t>
            </a:r>
            <a:r>
              <a:rPr lang="en-US" sz="1800" b="1" dirty="0"/>
              <a:t> – Brazil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Milan A. Clasen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Louise U. Kurt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Paulo C. Carvalho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" y="2911896"/>
            <a:ext cx="1330062" cy="1560953"/>
          </a:xfrm>
          <a:prstGeom prst="rect">
            <a:avLst/>
          </a:prstGeom>
        </p:spPr>
      </p:pic>
      <p:sp>
        <p:nvSpPr>
          <p:cNvPr id="37" name="Rectangle 49">
            <a:extLst>
              <a:ext uri="{FF2B5EF4-FFF2-40B4-BE49-F238E27FC236}">
                <a16:creationId xmlns:a16="http://schemas.microsoft.com/office/drawing/2014/main" id="{4EEB51A5-3201-854F-927B-62001ABDD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52" y="4481693"/>
            <a:ext cx="1416829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Diogo Borges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E570EB1-C844-8F4C-868E-03A0E91F57F0}"/>
              </a:ext>
            </a:extLst>
          </p:cNvPr>
          <p:cNvSpPr txBox="1">
            <a:spLocks/>
          </p:cNvSpPr>
          <p:nvPr/>
        </p:nvSpPr>
        <p:spPr>
          <a:xfrm>
            <a:off x="6359740" y="2070004"/>
            <a:ext cx="1135685" cy="7868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Tao Chen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Wei Zhang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/>
              <a:t>Shuai</a:t>
            </a:r>
            <a:r>
              <a:rPr lang="en-US" sz="1500" dirty="0"/>
              <a:t> Wang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4F591-B4FF-A218-E3E4-AFA9D8EB539D}"/>
              </a:ext>
            </a:extLst>
          </p:cNvPr>
          <p:cNvSpPr/>
          <p:nvPr/>
        </p:nvSpPr>
        <p:spPr>
          <a:xfrm>
            <a:off x="2379210" y="3304978"/>
            <a:ext cx="71582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The Liu Lab at the FMP</a:t>
            </a:r>
            <a:r>
              <a:rPr lang="en-US" sz="2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F794-97F5-9EC5-9D4D-42DFBC11F4D7}"/>
              </a:ext>
            </a:extLst>
          </p:cNvPr>
          <p:cNvSpPr txBox="1"/>
          <p:nvPr/>
        </p:nvSpPr>
        <p:spPr>
          <a:xfrm>
            <a:off x="8648224" y="1636601"/>
            <a:ext cx="32803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We are hiring!</a:t>
            </a:r>
          </a:p>
          <a:p>
            <a:pPr marL="0" indent="0" algn="ctr">
              <a:buNone/>
            </a:pPr>
            <a:r>
              <a:rPr lang="en-US" sz="2000" b="1" dirty="0" err="1"/>
              <a:t>www.theliulab.com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8372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911" y="361319"/>
            <a:ext cx="10657104" cy="639512"/>
          </a:xfrm>
        </p:spPr>
        <p:txBody>
          <a:bodyPr>
            <a:noAutofit/>
          </a:bodyPr>
          <a:lstStyle/>
          <a:p>
            <a:r>
              <a:rPr lang="en-DE" sz="2000" dirty="0"/>
              <a:t>Development of computational pipeline for MS-cleavable cross-linkers</a:t>
            </a:r>
            <a:br>
              <a:rPr lang="en-DE" sz="2000" dirty="0"/>
            </a:br>
            <a:endParaRPr lang="en-US" sz="20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77F6DF-5DEC-054A-EE8B-AA56095A6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713193"/>
              </p:ext>
            </p:extLst>
          </p:nvPr>
        </p:nvGraphicFramePr>
        <p:xfrm>
          <a:off x="1339273" y="1219200"/>
          <a:ext cx="2138218" cy="50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8B124-F2C9-39F5-7480-E00BF991AD82}"/>
              </a:ext>
            </a:extLst>
          </p:cNvPr>
          <p:cNvSpPr txBox="1"/>
          <p:nvPr/>
        </p:nvSpPr>
        <p:spPr>
          <a:xfrm rot="16200000">
            <a:off x="-469856" y="3075056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</a:t>
            </a:r>
            <a:r>
              <a:rPr lang="en-DE" sz="2000" dirty="0"/>
              <a:t>ear</a:t>
            </a:r>
          </a:p>
          <a:p>
            <a:pPr algn="ctr"/>
            <a:r>
              <a:rPr lang="en-GB" sz="2000" dirty="0"/>
              <a:t>N</a:t>
            </a:r>
            <a:r>
              <a:rPr lang="en-DE" sz="2000" dirty="0"/>
              <a:t>umber of cross-links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ACDA0-5B16-5CCF-3010-885D760D0E4E}"/>
              </a:ext>
            </a:extLst>
          </p:cNvPr>
          <p:cNvSpPr txBox="1"/>
          <p:nvPr/>
        </p:nvSpPr>
        <p:spPr>
          <a:xfrm>
            <a:off x="15664" y="6562759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/>
              <a:t>Liu F. et al, Nat Methods,  2015; Liu F. et al, Nat </a:t>
            </a:r>
            <a:r>
              <a:rPr lang="en-US" sz="1200" i="1" dirty="0" err="1"/>
              <a:t>Commun</a:t>
            </a:r>
            <a:r>
              <a:rPr lang="en-US" sz="1200" i="1" dirty="0"/>
              <a:t>, 2017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CF8F03-CA3C-AAEF-EDD0-F185305DD365}"/>
              </a:ext>
            </a:extLst>
          </p:cNvPr>
          <p:cNvGrpSpPr/>
          <p:nvPr/>
        </p:nvGrpSpPr>
        <p:grpSpPr>
          <a:xfrm>
            <a:off x="3629891" y="1473397"/>
            <a:ext cx="8252335" cy="4239491"/>
            <a:chOff x="176065" y="2080816"/>
            <a:chExt cx="8230949" cy="4228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813862-2562-828C-213C-A934B1C6A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0585" b="34062"/>
            <a:stretch/>
          </p:blipFill>
          <p:spPr>
            <a:xfrm>
              <a:off x="176065" y="2080816"/>
              <a:ext cx="8230949" cy="4228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089596-F5F3-D176-C783-6DA300306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3"/>
            <a:stretch/>
          </p:blipFill>
          <p:spPr>
            <a:xfrm>
              <a:off x="2339752" y="3316497"/>
              <a:ext cx="6067262" cy="2908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47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ion mobility separation for cross-links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77F6DF-5DEC-054A-EE8B-AA56095A6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999289"/>
              </p:ext>
            </p:extLst>
          </p:nvPr>
        </p:nvGraphicFramePr>
        <p:xfrm>
          <a:off x="1339273" y="1219200"/>
          <a:ext cx="2138218" cy="50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8B124-F2C9-39F5-7480-E00BF991AD82}"/>
              </a:ext>
            </a:extLst>
          </p:cNvPr>
          <p:cNvSpPr txBox="1"/>
          <p:nvPr/>
        </p:nvSpPr>
        <p:spPr>
          <a:xfrm rot="16200000">
            <a:off x="-469856" y="3075056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</a:t>
            </a:r>
            <a:r>
              <a:rPr lang="en-DE" sz="2000" dirty="0"/>
              <a:t>ear</a:t>
            </a:r>
          </a:p>
          <a:p>
            <a:pPr algn="ctr"/>
            <a:r>
              <a:rPr lang="en-GB" sz="2000" dirty="0"/>
              <a:t>N</a:t>
            </a:r>
            <a:r>
              <a:rPr lang="en-DE" sz="2000" dirty="0"/>
              <a:t>umber of cross-links</a:t>
            </a: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C8E4481B-FBFF-D16E-E7C6-0150BE5AB90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098124" y="1997570"/>
            <a:ext cx="6350040" cy="348192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3424-E1B4-FB77-7ECC-2C8819623F8B}"/>
              </a:ext>
            </a:extLst>
          </p:cNvPr>
          <p:cNvSpPr txBox="1"/>
          <p:nvPr/>
        </p:nvSpPr>
        <p:spPr>
          <a:xfrm>
            <a:off x="15664" y="6562759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/>
              <a:t>Schnirch</a:t>
            </a:r>
            <a:r>
              <a:rPr lang="en-US" sz="1200" i="1" dirty="0"/>
              <a:t> L. et al., Liu. F., Anal Chem, 2019</a:t>
            </a:r>
          </a:p>
        </p:txBody>
      </p:sp>
    </p:spTree>
    <p:extLst>
      <p:ext uri="{BB962C8B-B14F-4D97-AF65-F5344CB8AC3E}">
        <p14:creationId xmlns:p14="http://schemas.microsoft.com/office/powerpoint/2010/main" val="370958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IMAC </a:t>
            </a:r>
            <a:r>
              <a:rPr lang="en-US" dirty="0" err="1"/>
              <a:t>enrichable</a:t>
            </a:r>
            <a:r>
              <a:rPr lang="en-US" dirty="0"/>
              <a:t> cross-linkers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77F6DF-5DEC-054A-EE8B-AA56095A6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576570"/>
              </p:ext>
            </p:extLst>
          </p:nvPr>
        </p:nvGraphicFramePr>
        <p:xfrm>
          <a:off x="1339273" y="1219200"/>
          <a:ext cx="2138218" cy="50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8B124-F2C9-39F5-7480-E00BF991AD82}"/>
              </a:ext>
            </a:extLst>
          </p:cNvPr>
          <p:cNvSpPr txBox="1"/>
          <p:nvPr/>
        </p:nvSpPr>
        <p:spPr>
          <a:xfrm rot="16200000">
            <a:off x="-469856" y="3075056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</a:t>
            </a:r>
            <a:r>
              <a:rPr lang="en-DE" sz="2000" dirty="0"/>
              <a:t>ear</a:t>
            </a:r>
          </a:p>
          <a:p>
            <a:pPr algn="ctr"/>
            <a:r>
              <a:rPr lang="en-GB" sz="2000" dirty="0"/>
              <a:t>N</a:t>
            </a:r>
            <a:r>
              <a:rPr lang="en-DE" sz="2000" dirty="0"/>
              <a:t>umber of cross-links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C68D2-122B-E85E-9179-7431819B4782}"/>
              </a:ext>
            </a:extLst>
          </p:cNvPr>
          <p:cNvSpPr txBox="1"/>
          <p:nvPr/>
        </p:nvSpPr>
        <p:spPr>
          <a:xfrm>
            <a:off x="3753627" y="1288574"/>
            <a:ext cx="7915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Development of a membrane permeable and IMAC enrichable cross-linker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B88870-C0F0-F2A0-3DAA-151A93C7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16" y="1784575"/>
            <a:ext cx="4523832" cy="44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C8B80-D635-D455-6603-C2199122592A}"/>
              </a:ext>
            </a:extLst>
          </p:cNvPr>
          <p:cNvSpPr txBox="1"/>
          <p:nvPr/>
        </p:nvSpPr>
        <p:spPr>
          <a:xfrm>
            <a:off x="8950362" y="6562759"/>
            <a:ext cx="3241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/>
              <a:t>Jiang PL. et al., Liu. F., </a:t>
            </a:r>
            <a:r>
              <a:rPr lang="en-US" sz="1200" i="1" dirty="0" err="1"/>
              <a:t>Angew</a:t>
            </a:r>
            <a:r>
              <a:rPr lang="en-US" sz="1200" i="1" dirty="0"/>
              <a:t> Chem, 2021</a:t>
            </a:r>
          </a:p>
        </p:txBody>
      </p:sp>
    </p:spTree>
    <p:extLst>
      <p:ext uri="{BB962C8B-B14F-4D97-AF65-F5344CB8AC3E}">
        <p14:creationId xmlns:p14="http://schemas.microsoft.com/office/powerpoint/2010/main" val="162321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IMAC </a:t>
            </a:r>
            <a:r>
              <a:rPr lang="en-US" dirty="0" err="1"/>
              <a:t>enrichable</a:t>
            </a:r>
            <a:r>
              <a:rPr lang="en-US" dirty="0"/>
              <a:t> cross-linkers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64" y="6562759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>
                <a:solidFill>
                  <a:srgbClr val="000000"/>
                </a:solidFill>
                <a:latin typeface="Roboto" charset="0"/>
              </a:rPr>
              <a:t>Steigenberger</a:t>
            </a:r>
            <a:r>
              <a:rPr lang="en-US" sz="1200" i="1" dirty="0">
                <a:solidFill>
                  <a:srgbClr val="000000"/>
                </a:solidFill>
                <a:latin typeface="Roboto" charset="0"/>
              </a:rPr>
              <a:t> B.</a:t>
            </a:r>
            <a:r>
              <a:rPr lang="en-US" sz="1200" i="1" dirty="0"/>
              <a:t> et al., ACS Cent. Sci. 2019 &amp; Jiang PL. et al., </a:t>
            </a:r>
            <a:r>
              <a:rPr lang="en-US" sz="1200" i="1" dirty="0" err="1"/>
              <a:t>Angew</a:t>
            </a:r>
            <a:r>
              <a:rPr lang="en-US" sz="1200" i="1" dirty="0"/>
              <a:t> Chem.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871BE-337B-D241-BF9B-43C829176589}"/>
              </a:ext>
            </a:extLst>
          </p:cNvPr>
          <p:cNvSpPr txBox="1"/>
          <p:nvPr/>
        </p:nvSpPr>
        <p:spPr>
          <a:xfrm>
            <a:off x="756646" y="1913637"/>
            <a:ext cx="703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PhoX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9BABE-2244-6346-A1FD-308324AEAAF7}"/>
              </a:ext>
            </a:extLst>
          </p:cNvPr>
          <p:cNvSpPr txBox="1"/>
          <p:nvPr/>
        </p:nvSpPr>
        <p:spPr>
          <a:xfrm>
            <a:off x="6378441" y="1919073"/>
            <a:ext cx="1137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tBu-PhoX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D150E9-15F6-B04D-9309-96F072DF2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41" y="2351445"/>
            <a:ext cx="2082800" cy="162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E0DA50-32E0-3B43-97C5-EC8C3AAE5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23" y="2484788"/>
            <a:ext cx="2286000" cy="139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304378-2C0C-A042-9BCB-45B2D748BA5E}"/>
              </a:ext>
            </a:extLst>
          </p:cNvPr>
          <p:cNvSpPr txBox="1"/>
          <p:nvPr/>
        </p:nvSpPr>
        <p:spPr>
          <a:xfrm>
            <a:off x="610744" y="1345682"/>
            <a:ext cx="423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Chemical structures of </a:t>
            </a:r>
            <a:r>
              <a:rPr lang="en-US" b="1" dirty="0" err="1"/>
              <a:t>PhoX</a:t>
            </a:r>
            <a:r>
              <a:rPr lang="en-US" b="1" dirty="0"/>
              <a:t> and tBu-PhoX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D11810-3BC8-7CFA-2196-F2C71015A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000" y="2531725"/>
            <a:ext cx="1231900" cy="111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1042B6-86DC-F909-B334-D6531FA54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766" y="2438860"/>
            <a:ext cx="1917700" cy="1358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69B115-F23B-BB2A-21D2-0E318557DEEF}"/>
              </a:ext>
            </a:extLst>
          </p:cNvPr>
          <p:cNvSpPr txBox="1"/>
          <p:nvPr/>
        </p:nvSpPr>
        <p:spPr>
          <a:xfrm>
            <a:off x="7751382" y="3783195"/>
            <a:ext cx="3241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/>
              <a:t>Jiang PL. et al., Liu. F., </a:t>
            </a:r>
            <a:r>
              <a:rPr lang="en-US" sz="1200" i="1" dirty="0" err="1"/>
              <a:t>Angew</a:t>
            </a:r>
            <a:r>
              <a:rPr lang="en-US" sz="1200" i="1" dirty="0"/>
              <a:t> </a:t>
            </a:r>
            <a:r>
              <a:rPr lang="en-US" sz="1200" i="1" dirty="0" err="1"/>
              <a:t>Chem</a:t>
            </a:r>
            <a:r>
              <a:rPr lang="en-US" sz="1200" i="1" dirty="0"/>
              <a:t>,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4BD7E-048C-E6E8-3789-F2296F0AC227}"/>
              </a:ext>
            </a:extLst>
          </p:cNvPr>
          <p:cNvSpPr txBox="1"/>
          <p:nvPr/>
        </p:nvSpPr>
        <p:spPr>
          <a:xfrm>
            <a:off x="609600" y="3853296"/>
            <a:ext cx="3943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 err="1"/>
              <a:t>Steigenberger</a:t>
            </a:r>
            <a:r>
              <a:rPr lang="en-US" sz="1200" i="1" dirty="0"/>
              <a:t> B. et al., </a:t>
            </a:r>
            <a:r>
              <a:rPr lang="en-US" sz="1200" i="1" dirty="0" err="1"/>
              <a:t>Schelterma</a:t>
            </a:r>
            <a:r>
              <a:rPr lang="en-US" sz="1200" i="1" dirty="0"/>
              <a:t>. R., ACS Cent. Sci. 2019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6102" y="4984562"/>
            <a:ext cx="678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Available at </a:t>
            </a:r>
            <a:r>
              <a:rPr lang="en-US" sz="2000" i="1" dirty="0" err="1">
                <a:solidFill>
                  <a:srgbClr val="0070C0"/>
                </a:solidFill>
              </a:rPr>
              <a:t>Thermo</a:t>
            </a:r>
            <a:r>
              <a:rPr lang="en-US" sz="2000" i="1" dirty="0">
                <a:solidFill>
                  <a:srgbClr val="0070C0"/>
                </a:solidFill>
              </a:rPr>
              <a:t> Fisher Scientific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https://www.thermofisher.com/order/catalog/product/A52287 </a:t>
            </a:r>
          </a:p>
        </p:txBody>
      </p:sp>
    </p:spTree>
    <p:extLst>
      <p:ext uri="{BB962C8B-B14F-4D97-AF65-F5344CB8AC3E}">
        <p14:creationId xmlns:p14="http://schemas.microsoft.com/office/powerpoint/2010/main" val="418162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library search assisted cross-link identification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77F6DF-5DEC-054A-EE8B-AA56095A6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096281"/>
              </p:ext>
            </p:extLst>
          </p:nvPr>
        </p:nvGraphicFramePr>
        <p:xfrm>
          <a:off x="1339273" y="1219200"/>
          <a:ext cx="2138218" cy="50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8B124-F2C9-39F5-7480-E00BF991AD82}"/>
              </a:ext>
            </a:extLst>
          </p:cNvPr>
          <p:cNvSpPr txBox="1"/>
          <p:nvPr/>
        </p:nvSpPr>
        <p:spPr>
          <a:xfrm rot="16200000">
            <a:off x="-469856" y="3075056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</a:t>
            </a:r>
            <a:r>
              <a:rPr lang="en-DE" sz="2000" dirty="0"/>
              <a:t>ear</a:t>
            </a:r>
          </a:p>
          <a:p>
            <a:pPr algn="ctr"/>
            <a:r>
              <a:rPr lang="en-GB" sz="2000" dirty="0"/>
              <a:t>N</a:t>
            </a:r>
            <a:r>
              <a:rPr lang="en-DE" sz="2000" dirty="0"/>
              <a:t>umber of cross-links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1" y="1527433"/>
            <a:ext cx="5610432" cy="4009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64" y="6562759"/>
            <a:ext cx="12176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i="1" dirty="0">
                <a:solidFill>
                  <a:srgbClr val="000000"/>
                </a:solidFill>
                <a:latin typeface="Roboto" charset="0"/>
              </a:rPr>
              <a:t>Ruwolt M.</a:t>
            </a:r>
            <a:r>
              <a:rPr lang="en-US" sz="1200" i="1" dirty="0"/>
              <a:t> et al, Anal Chem. 2023</a:t>
            </a:r>
          </a:p>
        </p:txBody>
      </p:sp>
    </p:spTree>
    <p:extLst>
      <p:ext uri="{BB962C8B-B14F-4D97-AF65-F5344CB8AC3E}">
        <p14:creationId xmlns:p14="http://schemas.microsoft.com/office/powerpoint/2010/main" val="363642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77F6DF-5DEC-054A-EE8B-AA56095A6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731009"/>
              </p:ext>
            </p:extLst>
          </p:nvPr>
        </p:nvGraphicFramePr>
        <p:xfrm>
          <a:off x="1339273" y="1219200"/>
          <a:ext cx="2138218" cy="503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8B124-F2C9-39F5-7480-E00BF991AD82}"/>
              </a:ext>
            </a:extLst>
          </p:cNvPr>
          <p:cNvSpPr txBox="1"/>
          <p:nvPr/>
        </p:nvSpPr>
        <p:spPr>
          <a:xfrm rot="16200000">
            <a:off x="-469856" y="3075056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Y</a:t>
            </a:r>
            <a:r>
              <a:rPr lang="en-DE" sz="2000" dirty="0"/>
              <a:t>ear</a:t>
            </a:r>
          </a:p>
          <a:p>
            <a:pPr algn="ctr"/>
            <a:r>
              <a:rPr lang="en-GB" sz="2000" dirty="0"/>
              <a:t>N</a:t>
            </a:r>
            <a:r>
              <a:rPr lang="en-DE" sz="2000" dirty="0"/>
              <a:t>umber of cross-links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C22DE-5C1F-A432-6D42-A831BE89B3F9}"/>
              </a:ext>
            </a:extLst>
          </p:cNvPr>
          <p:cNvSpPr txBox="1"/>
          <p:nvPr/>
        </p:nvSpPr>
        <p:spPr>
          <a:xfrm>
            <a:off x="5405096" y="1424104"/>
            <a:ext cx="462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Accumulatively 400,000 cross-links, 25,000 PPIs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97632-6166-6938-5915-5CBD6F4D3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24" y="2054693"/>
            <a:ext cx="6326105" cy="37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E43-708F-164A-8418-22CE42CE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of ground truth dataset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E1EDE7-060D-CF47-99C0-C192B8DADFDF}"/>
              </a:ext>
            </a:extLst>
          </p:cNvPr>
          <p:cNvSpPr/>
          <p:nvPr/>
        </p:nvSpPr>
        <p:spPr>
          <a:xfrm>
            <a:off x="4841810" y="2697761"/>
            <a:ext cx="1687078" cy="123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0C4B55C-624E-9A44-B823-3CF67FF98D66}"/>
              </a:ext>
            </a:extLst>
          </p:cNvPr>
          <p:cNvGrpSpPr/>
          <p:nvPr/>
        </p:nvGrpSpPr>
        <p:grpSpPr>
          <a:xfrm>
            <a:off x="1821466" y="4912781"/>
            <a:ext cx="7871680" cy="991374"/>
            <a:chOff x="952749" y="4715284"/>
            <a:chExt cx="7393375" cy="991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9406B04-8DAA-FD48-8453-6411B5C377B0}"/>
                </a:ext>
              </a:extLst>
            </p:cNvPr>
            <p:cNvGrpSpPr/>
            <p:nvPr/>
          </p:nvGrpSpPr>
          <p:grpSpPr>
            <a:xfrm>
              <a:off x="952749" y="4715284"/>
              <a:ext cx="7393375" cy="991374"/>
              <a:chOff x="952749" y="4715284"/>
              <a:chExt cx="7393375" cy="99137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B8191A4-A520-A343-8927-2D99B4522F54}"/>
                  </a:ext>
                </a:extLst>
              </p:cNvPr>
              <p:cNvSpPr/>
              <p:nvPr/>
            </p:nvSpPr>
            <p:spPr bwMode="auto">
              <a:xfrm>
                <a:off x="952749" y="4715284"/>
                <a:ext cx="7393375" cy="9913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36B743E-C2A3-204D-A0F3-D69AA49AC302}"/>
                  </a:ext>
                </a:extLst>
              </p:cNvPr>
              <p:cNvSpPr/>
              <p:nvPr/>
            </p:nvSpPr>
            <p:spPr>
              <a:xfrm>
                <a:off x="2395432" y="5110372"/>
                <a:ext cx="41380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6250" lvl="1"/>
                <a:r>
                  <a:rPr lang="en-US" sz="1600" b="1" dirty="0">
                    <a:solidFill>
                      <a:schemeClr val="bg2">
                        <a:lumMod val="50000"/>
                      </a:schemeClr>
                    </a:solidFill>
                  </a:rPr>
                  <a:t>Target / Decoy strategy + known interactions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A52DACF-89A3-874F-A0FE-10A3CB3F0440}"/>
                </a:ext>
              </a:extLst>
            </p:cNvPr>
            <p:cNvSpPr/>
            <p:nvPr/>
          </p:nvSpPr>
          <p:spPr>
            <a:xfrm>
              <a:off x="2791969" y="4772784"/>
              <a:ext cx="33771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b="1" dirty="0"/>
                <a:t>Real FDR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2F8B5-4229-AB78-74D4-F69EC6975EED}"/>
              </a:ext>
            </a:extLst>
          </p:cNvPr>
          <p:cNvGrpSpPr/>
          <p:nvPr/>
        </p:nvGrpSpPr>
        <p:grpSpPr>
          <a:xfrm>
            <a:off x="1803121" y="1114193"/>
            <a:ext cx="7871680" cy="3663626"/>
            <a:chOff x="2404700" y="1714955"/>
            <a:chExt cx="7871680" cy="366362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8C614A8-1880-CC42-8ADA-C8E7CFDAB82D}"/>
                </a:ext>
              </a:extLst>
            </p:cNvPr>
            <p:cNvGrpSpPr/>
            <p:nvPr/>
          </p:nvGrpSpPr>
          <p:grpSpPr>
            <a:xfrm>
              <a:off x="2404700" y="1714955"/>
              <a:ext cx="7871680" cy="3663626"/>
              <a:chOff x="2404700" y="1990725"/>
              <a:chExt cx="7871680" cy="366362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3CC4C54-6C5E-1C4F-99E6-DB2583CB811F}"/>
                  </a:ext>
                </a:extLst>
              </p:cNvPr>
              <p:cNvGrpSpPr/>
              <p:nvPr/>
            </p:nvGrpSpPr>
            <p:grpSpPr>
              <a:xfrm>
                <a:off x="2404700" y="1990725"/>
                <a:ext cx="7871680" cy="3663626"/>
                <a:chOff x="2404700" y="1990725"/>
                <a:chExt cx="7871680" cy="3663626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DCF7FCB-BE86-C949-B6C2-2F59E91335F8}"/>
                    </a:ext>
                  </a:extLst>
                </p:cNvPr>
                <p:cNvGrpSpPr/>
                <p:nvPr/>
              </p:nvGrpSpPr>
              <p:grpSpPr>
                <a:xfrm>
                  <a:off x="2404700" y="1990725"/>
                  <a:ext cx="7871680" cy="3663626"/>
                  <a:chOff x="2404700" y="1990725"/>
                  <a:chExt cx="7871680" cy="3663626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FA2B6394-59B0-2247-A1E4-BD0EDA876FE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700" y="1990725"/>
                    <a:ext cx="7871680" cy="3663626"/>
                    <a:chOff x="2404700" y="1990725"/>
                    <a:chExt cx="7871680" cy="3663626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9B6955E7-4EDA-4C46-AF40-FEEEB69702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700" y="1990725"/>
                      <a:ext cx="7871680" cy="3663626"/>
                      <a:chOff x="2279875" y="2519309"/>
                      <a:chExt cx="7871680" cy="3663626"/>
                    </a:xfrm>
                  </p:grpSpPr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7758A758-C904-9444-A6E4-97690CBB883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279875" y="2519309"/>
                        <a:ext cx="7871680" cy="36636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bg1">
                            <a:lumMod val="8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p:spPr>
                    <p:txBody>
                      <a:bodyPr vert="horz" wrap="none" lIns="90000" tIns="46800" rIns="90000" bIns="4680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fr-FR" sz="2800" dirty="0">
                          <a:solidFill>
                            <a:srgbClr val="FFFFFF"/>
                          </a:solidFill>
                          <a:latin typeface="Century Gothic"/>
                          <a:ea typeface="ＭＳ Ｐゴシック" charset="0"/>
                          <a:cs typeface="Century Gothic"/>
                        </a:endParaRPr>
                      </a:p>
                    </p:txBody>
                  </p:sp>
                  <p:pic>
                    <p:nvPicPr>
                      <p:cNvPr id="73" name="Picture 2">
                        <a:extLst>
                          <a:ext uri="{FF2B5EF4-FFF2-40B4-BE49-F238E27FC236}">
                            <a16:creationId xmlns:a16="http://schemas.microsoft.com/office/drawing/2014/main" id="{DB35A72A-9796-2142-AED3-AD1397E5BD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73" t="33589" r="1" b="12963"/>
                      <a:stretch/>
                    </p:blipFill>
                    <p:spPr bwMode="auto">
                      <a:xfrm>
                        <a:off x="2298220" y="3862314"/>
                        <a:ext cx="7746550" cy="2152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20BF4769-E2C0-A146-89B6-79CF8CBF1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5829" y="4484914"/>
                      <a:ext cx="2946400" cy="10846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E4FD4581-82F6-2040-AC12-8BC935D81078}"/>
                      </a:ext>
                    </a:extLst>
                  </p:cNvPr>
                  <p:cNvSpPr/>
                  <p:nvPr/>
                </p:nvSpPr>
                <p:spPr>
                  <a:xfrm>
                    <a:off x="4587282" y="2479396"/>
                    <a:ext cx="617998" cy="4592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54D0C18A-53B8-B04C-AC4D-7661C4B14EB3}"/>
                      </a:ext>
                    </a:extLst>
                  </p:cNvPr>
                  <p:cNvSpPr/>
                  <p:nvPr/>
                </p:nvSpPr>
                <p:spPr>
                  <a:xfrm>
                    <a:off x="6986722" y="2479396"/>
                    <a:ext cx="617998" cy="4592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F360949-25AC-9541-BD46-784C33A02B81}"/>
                    </a:ext>
                  </a:extLst>
                </p:cNvPr>
                <p:cNvGrpSpPr/>
                <p:nvPr/>
              </p:nvGrpSpPr>
              <p:grpSpPr>
                <a:xfrm>
                  <a:off x="5482889" y="4544010"/>
                  <a:ext cx="1948359" cy="1089770"/>
                  <a:chOff x="143893" y="2716037"/>
                  <a:chExt cx="1948359" cy="1089770"/>
                </a:xfrm>
              </p:grpSpPr>
              <p:sp>
                <p:nvSpPr>
                  <p:cNvPr id="58" name="Rectangle 49">
                    <a:extLst>
                      <a:ext uri="{FF2B5EF4-FFF2-40B4-BE49-F238E27FC236}">
                        <a16:creationId xmlns:a16="http://schemas.microsoft.com/office/drawing/2014/main" id="{7BA39583-009D-1045-B070-9904D97ABD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3893" y="3467253"/>
                    <a:ext cx="1948359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Mass spectrometer</a:t>
                    </a:r>
                  </a:p>
                </p:txBody>
              </p:sp>
              <p:grpSp>
                <p:nvGrpSpPr>
                  <p:cNvPr id="59" name="Groupe 7">
                    <a:extLst>
                      <a:ext uri="{FF2B5EF4-FFF2-40B4-BE49-F238E27FC236}">
                        <a16:creationId xmlns:a16="http://schemas.microsoft.com/office/drawing/2014/main" id="{C53C6A52-55EC-804A-BD35-42E76A623E1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67336" y="2716037"/>
                    <a:ext cx="1476000" cy="744976"/>
                    <a:chOff x="6464598" y="4137834"/>
                    <a:chExt cx="2816495" cy="1530990"/>
                  </a:xfrm>
                </p:grpSpPr>
                <p:pic>
                  <p:nvPicPr>
                    <p:cNvPr id="61" name="Image 8">
                      <a:extLst>
                        <a:ext uri="{FF2B5EF4-FFF2-40B4-BE49-F238E27FC236}">
                          <a16:creationId xmlns:a16="http://schemas.microsoft.com/office/drawing/2014/main" id="{7F9557D3-0E4A-8040-8EB4-805728EC25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64598" y="4191448"/>
                      <a:ext cx="871768" cy="13686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Image 9">
                      <a:extLst>
                        <a:ext uri="{FF2B5EF4-FFF2-40B4-BE49-F238E27FC236}">
                          <a16:creationId xmlns:a16="http://schemas.microsoft.com/office/drawing/2014/main" id="{89152F83-1D1C-8948-A1FF-3A356D109D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8756"/>
                    <a:stretch/>
                  </p:blipFill>
                  <p:spPr>
                    <a:xfrm>
                      <a:off x="7081268" y="4137834"/>
                      <a:ext cx="2199825" cy="153099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55" name="Flèche vers la droite 141">
                  <a:extLst>
                    <a:ext uri="{FF2B5EF4-FFF2-40B4-BE49-F238E27FC236}">
                      <a16:creationId xmlns:a16="http://schemas.microsoft.com/office/drawing/2014/main" id="{ACF8A126-D775-C04F-898F-585988363302}"/>
                    </a:ext>
                  </a:extLst>
                </p:cNvPr>
                <p:cNvSpPr/>
                <p:nvPr/>
              </p:nvSpPr>
              <p:spPr>
                <a:xfrm>
                  <a:off x="7469617" y="4898271"/>
                  <a:ext cx="295527" cy="250696"/>
                </a:xfrm>
                <a:prstGeom prst="rightArrow">
                  <a:avLst/>
                </a:prstGeom>
                <a:solidFill>
                  <a:srgbClr val="89B925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6" name="Flèche vers la droite 141">
                  <a:extLst>
                    <a:ext uri="{FF2B5EF4-FFF2-40B4-BE49-F238E27FC236}">
                      <a16:creationId xmlns:a16="http://schemas.microsoft.com/office/drawing/2014/main" id="{06D11AFC-416B-9447-AC63-CD0817A14632}"/>
                    </a:ext>
                  </a:extLst>
                </p:cNvPr>
                <p:cNvSpPr/>
                <p:nvPr/>
              </p:nvSpPr>
              <p:spPr>
                <a:xfrm flipH="1">
                  <a:off x="5057517" y="4898271"/>
                  <a:ext cx="295527" cy="250696"/>
                </a:xfrm>
                <a:prstGeom prst="rightArrow">
                  <a:avLst/>
                </a:prstGeom>
                <a:solidFill>
                  <a:srgbClr val="89B925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7" name="Right Brace 56">
                  <a:extLst>
                    <a:ext uri="{FF2B5EF4-FFF2-40B4-BE49-F238E27FC236}">
                      <a16:creationId xmlns:a16="http://schemas.microsoft.com/office/drawing/2014/main" id="{BDB8AE64-A35D-DF4A-8F19-337B0A950B81}"/>
                    </a:ext>
                  </a:extLst>
                </p:cNvPr>
                <p:cNvSpPr/>
                <p:nvPr/>
              </p:nvSpPr>
              <p:spPr>
                <a:xfrm rot="5400000">
                  <a:off x="6291450" y="730072"/>
                  <a:ext cx="244974" cy="7257393"/>
                </a:xfrm>
                <a:prstGeom prst="rightBrace">
                  <a:avLst>
                    <a:gd name="adj1" fmla="val 4282"/>
                    <a:gd name="adj2" fmla="val 50000"/>
                  </a:avLst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Flèche vers la droite 141">
                <a:extLst>
                  <a:ext uri="{FF2B5EF4-FFF2-40B4-BE49-F238E27FC236}">
                    <a16:creationId xmlns:a16="http://schemas.microsoft.com/office/drawing/2014/main" id="{D8ABB074-02BB-F748-8492-7E254213D683}"/>
                  </a:ext>
                </a:extLst>
              </p:cNvPr>
              <p:cNvSpPr/>
              <p:nvPr/>
            </p:nvSpPr>
            <p:spPr>
              <a:xfrm>
                <a:off x="4670735" y="2564427"/>
                <a:ext cx="295527" cy="250696"/>
              </a:xfrm>
              <a:prstGeom prst="rightArrow">
                <a:avLst/>
              </a:prstGeom>
              <a:solidFill>
                <a:srgbClr val="89B92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" name="Flèche vers la droite 141">
                <a:extLst>
                  <a:ext uri="{FF2B5EF4-FFF2-40B4-BE49-F238E27FC236}">
                    <a16:creationId xmlns:a16="http://schemas.microsoft.com/office/drawing/2014/main" id="{88CC35C5-816D-3341-9AB4-915C7D736B47}"/>
                  </a:ext>
                </a:extLst>
              </p:cNvPr>
              <p:cNvSpPr/>
              <p:nvPr/>
            </p:nvSpPr>
            <p:spPr>
              <a:xfrm>
                <a:off x="7190305" y="2564427"/>
                <a:ext cx="295527" cy="250696"/>
              </a:xfrm>
              <a:prstGeom prst="rightArrow">
                <a:avLst/>
              </a:prstGeom>
              <a:solidFill>
                <a:srgbClr val="89B92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7BA702-F48E-FCE1-3C9C-B82B917CA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886"/>
            <a:stretch/>
          </p:blipFill>
          <p:spPr>
            <a:xfrm>
              <a:off x="3357002" y="1816729"/>
              <a:ext cx="6003766" cy="1284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0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899</Words>
  <Application>Microsoft Macintosh PowerPoint</Application>
  <PresentationFormat>Widescreen</PresentationFormat>
  <Paragraphs>223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Helvetica, Arial, sans-serif</vt:lpstr>
      <vt:lpstr>Arial</vt:lpstr>
      <vt:lpstr>Calibri</vt:lpstr>
      <vt:lpstr>Calibri Light</vt:lpstr>
      <vt:lpstr>Century Gothic</vt:lpstr>
      <vt:lpstr>Roboto</vt:lpstr>
      <vt:lpstr>Times</vt:lpstr>
      <vt:lpstr>Verdana</vt:lpstr>
      <vt:lpstr>Office Theme</vt:lpstr>
      <vt:lpstr>Mapping Cellular Interactome  by Cross-linking Mass Spectrometry </vt:lpstr>
      <vt:lpstr>Cross-linking mass spectrometry (XL-MS)</vt:lpstr>
      <vt:lpstr>Development of computational pipeline for MS-cleavable cross-linkers </vt:lpstr>
      <vt:lpstr>Implementation of ion mobility separation for cross-links</vt:lpstr>
      <vt:lpstr>IMAC enrichable cross-linkers</vt:lpstr>
      <vt:lpstr>IMAC enrichable cross-linkers</vt:lpstr>
      <vt:lpstr>Real-time library search assisted cross-link identification</vt:lpstr>
      <vt:lpstr>What’s NEXT</vt:lpstr>
      <vt:lpstr>Generation of ground truth dataset</vt:lpstr>
      <vt:lpstr>Cross-link search engine - Scout</vt:lpstr>
      <vt:lpstr>Cross-link search engine - Scout</vt:lpstr>
      <vt:lpstr>Comparison of different search engines</vt:lpstr>
      <vt:lpstr>Comparison of different search engines</vt:lpstr>
      <vt:lpstr>Comparison of different search engines – Scout vs XiFDR</vt:lpstr>
      <vt:lpstr>Comparison of different search engines – Scout vs XiFDR</vt:lpstr>
      <vt:lpstr>Comparison of different search engines</vt:lpstr>
      <vt:lpstr>Comparison of different search engines</vt:lpstr>
      <vt:lpstr>Comparison of different search engines</vt:lpstr>
      <vt:lpstr>Biological applications</vt:lpstr>
      <vt:lpstr>XL-MS applications</vt:lpstr>
      <vt:lpstr>XL-MS-based interactomes</vt:lpstr>
      <vt:lpstr>The HCMV virion</vt:lpstr>
      <vt:lpstr>PowerPoint Presentation</vt:lpstr>
      <vt:lpstr>PowerPoint Presentation</vt:lpstr>
      <vt:lpstr>Building a coarse-grained model of HCMV virions</vt:lpstr>
      <vt:lpstr>Acknowledgements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Fan</dc:creator>
  <cp:lastModifiedBy>Microsoft Office User</cp:lastModifiedBy>
  <cp:revision>292</cp:revision>
  <dcterms:created xsi:type="dcterms:W3CDTF">2019-02-18T11:13:28Z</dcterms:created>
  <dcterms:modified xsi:type="dcterms:W3CDTF">2023-08-30T08:23:42Z</dcterms:modified>
</cp:coreProperties>
</file>